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78" r:id="rId9"/>
    <p:sldId id="265" r:id="rId10"/>
    <p:sldId id="266" r:id="rId11"/>
    <p:sldId id="267" r:id="rId12"/>
    <p:sldId id="287" r:id="rId13"/>
    <p:sldId id="272" r:id="rId14"/>
    <p:sldId id="286" r:id="rId15"/>
    <p:sldId id="289" r:id="rId16"/>
    <p:sldId id="291" r:id="rId17"/>
    <p:sldId id="268" r:id="rId18"/>
    <p:sldId id="269" r:id="rId19"/>
    <p:sldId id="279" r:id="rId20"/>
    <p:sldId id="280" r:id="rId21"/>
    <p:sldId id="273" r:id="rId22"/>
    <p:sldId id="281" r:id="rId23"/>
    <p:sldId id="275" r:id="rId24"/>
    <p:sldId id="282" r:id="rId25"/>
    <p:sldId id="290" r:id="rId26"/>
    <p:sldId id="283" r:id="rId27"/>
    <p:sldId id="288" r:id="rId28"/>
    <p:sldId id="270" r:id="rId29"/>
    <p:sldId id="271" r:id="rId30"/>
    <p:sldId id="27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jpeg"/><Relationship Id="rId7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p\Desktop\Для презентации\PjcX33-8H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12968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399007"/>
            <a:ext cx="1152128" cy="12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6409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мероприятиям</a:t>
            </a:r>
            <a:endParaRPr lang="ru-RU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рамках проведения акции</a:t>
            </a: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«СЫН – ОТЕЦ – СЕМЬЯ – ОТЕЧЕСТВО»</a:t>
            </a:r>
          </a:p>
          <a:p>
            <a:pPr algn="ctr"/>
            <a:endParaRPr lang="ru-RU" sz="2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Управление системой образования администрации Краснокамского городского округа</a:t>
            </a:r>
            <a:endParaRPr lang="ru-RU" sz="4800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ВСЕГО ПРОВЕДЕНО: 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50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мероприятий 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УЧАСТНИКОВ: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4036 человек</a:t>
            </a:r>
          </a:p>
          <a:p>
            <a:endParaRPr lang="ru-RU" sz="3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-Конкурс художественного слова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-Выставки, мастер-классы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-Спортивные и игровые программы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-Беседа, опрос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-Концерты, КВН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-Армейская зарядка, «Зарница»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</a:t>
            </a:r>
            <a:r>
              <a:rPr lang="ru-RU" sz="32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Квест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-игра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37678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712" y="1233036"/>
            <a:ext cx="80937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            МБДОУ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«Детский сад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№1»  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Цикл мероприятий «Хочу быть, как папа»</a:t>
            </a:r>
            <a:endParaRPr lang="ru-RU" sz="2400" b="1" dirty="0" smtClean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r>
              <a:rPr lang="ru-RU" sz="2400" b="1" dirty="0">
                <a:latin typeface="Arial Narrow" panose="020B0606020202030204" pitchFamily="34" charset="0"/>
                <a:cs typeface="Angsana New" panose="02020603050405020304" pitchFamily="18" charset="-34"/>
              </a:rPr>
              <a:t> </a:t>
            </a:r>
            <a:r>
              <a:rPr lang="ru-RU" sz="2400" b="1" dirty="0" smtClean="0">
                <a:latin typeface="Arial Narrow" panose="020B0606020202030204" pitchFamily="34" charset="0"/>
                <a:cs typeface="Angsana New" panose="02020603050405020304" pitchFamily="18" charset="-34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 smtClean="0">
                <a:latin typeface="Arial Narrow" panose="020B0606020202030204" pitchFamily="34" charset="0"/>
                <a:cs typeface="Angsana New" panose="02020603050405020304" pitchFamily="18" charset="-34"/>
              </a:rPr>
              <a:t> </a:t>
            </a:r>
            <a:endParaRPr lang="ru-RU" sz="2400" b="1" dirty="0"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endParaRPr lang="ru-RU" sz="2400" dirty="0"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endParaRPr lang="ru-RU" sz="2800" dirty="0" smtClean="0">
              <a:latin typeface="Arial Narrow" panose="020B0606020202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3074" name="Picture 2" descr="C:\Users\Chip\Desktop\p8_bziaguvzmz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2" y="2573108"/>
            <a:ext cx="3487719" cy="17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ip\Desktop\p8_dku-ojb9gt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3" y="4581128"/>
            <a:ext cx="3487719" cy="20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ip\Desktop\p8_79ghxbdx_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4" y="4581128"/>
            <a:ext cx="3392125" cy="20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Chip\Desktop\p8_8xsbg8xmtt0-1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4" y="2496182"/>
            <a:ext cx="3392126" cy="20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09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39" y="292460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712" y="1233036"/>
            <a:ext cx="8093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МБДОУ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«Детский сад №7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» корпус №3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КВЕСТ-игра «Сыны России»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 МБДОУ «Детский сад №7» корпус 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№2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Акция «Армейская зарядка»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Спортивно- игровая программа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«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Мой папа самый лучший» 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 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endParaRPr lang="ru-RU" sz="2400" dirty="0"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endParaRPr lang="ru-RU" sz="2800" dirty="0" smtClean="0">
              <a:latin typeface="Arial Narrow" panose="020B0606020202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4098" name="Picture 2" descr="F:\Для презентации\ПАПЫ\Садик Усть сыны\0H0LZCsZgc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3341365" cy="26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ROZA\Desktop\ГР9 АРМ.ЗАРЯДКА 2020\20200218_0833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006" y="3850220"/>
            <a:ext cx="2304256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ROZA\Desktop\гр.8\23 февраля\DSCN35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2800" y="4649854"/>
            <a:ext cx="2621919" cy="198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ROZA\Desktop\23 ФЕВ.2020\АРМ ДОСУГ 20.02.20 ГР.5. 12\20200220_0950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6965" y="4649855"/>
            <a:ext cx="2493668" cy="198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9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27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98" y="350053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304947"/>
            <a:ext cx="809371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  <a:cs typeface="Angsana New" panose="02020603050405020304" pitchFamily="18" charset="-34"/>
              </a:rPr>
              <a:t>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МБДОУ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«Детский сад №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11»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Праздник «Школа молодого бойца»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КВН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«Мой папа самый – самый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  <a:r>
              <a:rPr lang="ru-RU" sz="2400" dirty="0"/>
              <a:t>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Спортивное программа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«Наши папы лучше всех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!</a:t>
            </a:r>
            <a:r>
              <a:rPr lang="ru-RU" sz="2400" dirty="0" smtClean="0"/>
              <a:t>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Акция «Папы читают детям»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Цикл фотовыставок «Папа –я горжусь тобой!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- </a:t>
            </a:r>
          </a:p>
          <a:p>
            <a:endParaRPr lang="ru-RU" sz="2400" dirty="0"/>
          </a:p>
          <a:p>
            <a:endParaRPr lang="ru-RU" sz="2400" b="1" dirty="0" smtClean="0">
              <a:solidFill>
                <a:srgbClr val="00206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Arial Narrow" panose="020B0606020202030204" pitchFamily="34" charset="0"/>
                <a:cs typeface="Angsana New" panose="02020603050405020304" pitchFamily="18" charset="-34"/>
              </a:rPr>
              <a:t> </a:t>
            </a:r>
            <a:endParaRPr lang="ru-RU" sz="2400" dirty="0">
              <a:solidFill>
                <a:srgbClr val="FF0000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  <a:p>
            <a:endParaRPr lang="ru-RU" sz="2800" dirty="0" smtClean="0">
              <a:latin typeface="Arial Narrow" panose="020B0606020202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" name="Рисунок 8" descr="C:\Users\Юлия\Desktop\зарядка\IMG_20200221_164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3" y="3555454"/>
            <a:ext cx="2880319" cy="162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лия\Desktop\зарядка\IMG_20200221_1632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910" y="3555454"/>
            <a:ext cx="2129929" cy="20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сихолог\AppData\Local\Microsoft\Windows\Temporary Internet Files\Content.Word\IMG_20200218_16075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9" y="5183450"/>
            <a:ext cx="2389634" cy="160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49" y="1789246"/>
            <a:ext cx="1744431" cy="162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D:\Проекты\2020 2019 2018  Сохраним семью - сбережем Россию\2020 Родительское просвещение\2020 фото\развлечение 23 февраля 9 группа\2020-02-18 16-24-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27" y="5183450"/>
            <a:ext cx="2358389" cy="159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Краснокамск\Downloads\IMG_20200218_15115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32" y="3474187"/>
            <a:ext cx="2537702" cy="162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32" y="5183450"/>
            <a:ext cx="2596340" cy="156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2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Краснокамского городского округа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МАДОУ «Детский сад №24»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Мастер-класс «Самолет мечты», </a:t>
            </a:r>
            <a:endParaRPr lang="ru-RU" sz="28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sz="25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в рамках краевой акции «Отцами славится Россия»</a:t>
            </a:r>
            <a:r>
              <a:rPr lang="ru-RU" sz="25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проекта </a:t>
            </a:r>
            <a:r>
              <a:rPr lang="ru-RU" sz="2500" dirty="0">
                <a:solidFill>
                  <a:srgbClr val="002060"/>
                </a:solidFill>
                <a:latin typeface="Arial Narrow" panose="020B0606020202030204" pitchFamily="34" charset="0"/>
              </a:rPr>
              <a:t>родительского образования «Лучина» </a:t>
            </a:r>
            <a:r>
              <a:rPr lang="ru-RU" sz="25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sz="25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1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66" y="3174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ip\Desktop\самолет мечты\KvFziesVp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0995"/>
            <a:ext cx="2304256" cy="16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ip\Desktop\самолет мечты\LM0My5TEXu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3" y="3345640"/>
            <a:ext cx="2178498" cy="18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hip\Desktop\самолет мечты\p4CqovV7FR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975" y="3280995"/>
            <a:ext cx="2238338" cy="17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ip\Desktop\самолет мечты\kaXAlifazB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5" y="4941168"/>
            <a:ext cx="2517119" cy="17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hip\Desktop\самолет мечты\0JT1lCiZrD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930079"/>
            <a:ext cx="2450950" cy="17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hip\Desktop\самолет мечты\6SwaMrJYIW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41169"/>
            <a:ext cx="2638561" cy="17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4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30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Краснокамского городского округа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МБОУ «Стряпунинская СОШ» </a:t>
            </a:r>
          </a:p>
          <a:p>
            <a:pPr algn="ctr"/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Индивидуальный зачет среди мальчиков </a:t>
            </a:r>
          </a:p>
          <a:p>
            <a:pPr algn="ctr"/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«К службе в армию готов!», </a:t>
            </a:r>
            <a:endParaRPr lang="ru-RU" sz="2800" dirty="0" smtClean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1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7678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88" y="2920262"/>
            <a:ext cx="2520280" cy="189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42" y="2891613"/>
            <a:ext cx="2304256" cy="189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33" y="4939307"/>
            <a:ext cx="2879378" cy="18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4189"/>
            <a:ext cx="2568355" cy="192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9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6409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мероприятиям</a:t>
            </a:r>
            <a:endParaRPr lang="ru-RU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рамках проведения акции</a:t>
            </a: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«СЫН – ОТЕЦ – СЕМЬЯ – ОТЕЧЕСТВО»</a:t>
            </a:r>
          </a:p>
          <a:p>
            <a:pPr algn="ctr"/>
            <a:endParaRPr lang="ru-RU" sz="2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Управление культуры, молодежной политики и туризма </a:t>
            </a:r>
            <a:endParaRPr lang="ru-RU" sz="32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администрации Краснокамского городского округа</a:t>
            </a:r>
            <a:endParaRPr lang="ru-RU" sz="4800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1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6764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ВСЕГО ПРОВЕДЕНО: 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22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мероприятия 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УЧАСТНИКОВ: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2300 человек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Митинг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Праздничные концерты и тематические программы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Спортивные и игровые программы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Военно-патриотическая игра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Семейный кинозал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Выставки, мастер-классы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Разработка и выпуск буклетов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Громкие чтения </a:t>
            </a:r>
          </a:p>
          <a:p>
            <a:endParaRPr lang="ru-RU" sz="3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25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35533"/>
            <a:ext cx="867645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МАУ «</a:t>
            </a:r>
            <a:r>
              <a:rPr lang="ru-RU" sz="2800" b="1" u="sng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Краснокамский</a:t>
            </a:r>
            <a:r>
              <a:rPr lang="ru-RU" sz="2800" b="1" u="sng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культурно-досуговый центр</a:t>
            </a:r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»</a:t>
            </a:r>
            <a:endParaRPr lang="ru-RU" sz="28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Праздничный концерт «Славе </a:t>
            </a: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 не </a:t>
            </a: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меркнуть!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Традициям – жить!»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Концерт «Гордись Отчизна славными сынами!»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Митинг «Я навсегда останусь молодым» </a:t>
            </a:r>
          </a:p>
          <a:p>
            <a:endParaRPr lang="ru-RU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3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7678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Для презентации\ПАПЫ\РДК\aFwMfx55B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589"/>
            <a:ext cx="2754250" cy="18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ля презентации\ПАПЫ\РДК\CJ511GLiYb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41" y="4767187"/>
            <a:ext cx="3154363" cy="19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Для презентации\ПАПЫ\РДК\eQbQdj94Od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06" y="4017589"/>
            <a:ext cx="2880320" cy="17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Для презентации\ПАПЫ\РДК\Mg4U_UPnBE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65" y="4892878"/>
            <a:ext cx="2582888" cy="16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52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0466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71296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«СЫН-ОТЕЦ-СЕМЬЯ-ОТЕЧЕСТВО»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проведена в  соответствии с протоколом № 1 от 31.01.2020 Межведомственной рабочей группы по родительскому просвещению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образованию  при администрации Краснокамского городского округа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распоряжением заместителя главы Краснокамского городского округа по социальному развитию от 10.02.2020 № 1.3-р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89" y="310718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7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23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13" y="1592520"/>
            <a:ext cx="8676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МБУК </a:t>
            </a:r>
            <a:r>
              <a:rPr lang="ru-RU" sz="2800" b="1" u="sng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«Дворец </a:t>
            </a:r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культуры </a:t>
            </a:r>
            <a:r>
              <a:rPr lang="ru-RU" sz="2800" b="1" u="sng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Гознака»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Праздничный концерт «Держава армией крепка!»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Семейная КВЕСТ-игра «Школа юных дошколят»</a:t>
            </a:r>
          </a:p>
          <a:p>
            <a:endParaRPr lang="ru-RU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3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07" y="357444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hip\AppData\Local\Temp\Rar$DRa4184.46962\Концерт - копия\29Q9bA9O1i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1" y="2852936"/>
            <a:ext cx="237032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hip\AppData\Local\Temp\Rar$DRa4184.49804\Концерт - копия\V_YAOzlG2r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9" y="4926110"/>
            <a:ext cx="2334319" cy="17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Chip\AppData\Local\Temp\Rar$DRa4184.1027\Концерт - копия\TVHciusCV3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00570"/>
            <a:ext cx="2376264" cy="18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Chip\AppData\Local\Temp\Rar$DRa4184.2470\Концерт - копия\VdHyPGJoFQ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09" y="4926111"/>
            <a:ext cx="2376264" cy="17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Chip\AppData\Local\Temp\Rar$DRa3476.48273\Квест-игра\-XFeSgq7Kv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72" y="2956291"/>
            <a:ext cx="2571750" cy="172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Chip\AppData\Local\Temp\Rar$DRa3476.49790\Квест-игра\rnX6SB0e8m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50" y="4797152"/>
            <a:ext cx="2560340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25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1589236"/>
            <a:ext cx="866921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МАУ ККДЦ </a:t>
            </a:r>
            <a:r>
              <a:rPr lang="ru-RU" sz="30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 «Дом </a:t>
            </a:r>
            <a:r>
              <a:rPr lang="ru-RU" sz="3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культуры </a:t>
            </a:r>
            <a:r>
              <a:rPr lang="ru-RU" sz="3000" b="1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п.Майский</a:t>
            </a:r>
            <a:r>
              <a:rPr lang="ru-RU" sz="30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»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Концертно-тематическая программа «Отчизны </a:t>
            </a:r>
            <a:r>
              <a:rPr lang="ru-RU" sz="25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верные </a:t>
            </a: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сыны»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Спортивно-игровое </a:t>
            </a:r>
            <a:r>
              <a:rPr lang="ru-RU" sz="2500" dirty="0">
                <a:solidFill>
                  <a:srgbClr val="002060"/>
                </a:solidFill>
                <a:latin typeface="Arial Narrow" pitchFamily="34" charset="0"/>
              </a:rPr>
              <a:t>мероприятие </a:t>
            </a: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 «Солдатская удаль»</a:t>
            </a:r>
            <a:r>
              <a:rPr lang="ru-RU" sz="3200" dirty="0" smtClean="0"/>
              <a:t> </a:t>
            </a:r>
            <a:endParaRPr lang="ru-RU" sz="30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https://sun9-27.userapi.com/c846416/v846416898/1f6ed3/j8cVLXN3za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26" y="4800210"/>
            <a:ext cx="3058888" cy="197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36.userapi.com/c857628/v857628699/19cd8f/W9gIn3RHH5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80" y="3284983"/>
            <a:ext cx="2793046" cy="209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вгения\Desktop\В.В\+1Spi3l5pAc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693472"/>
            <a:ext cx="3002743" cy="207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22957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573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1589236"/>
            <a:ext cx="866921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МАУ ККДЦ </a:t>
            </a:r>
            <a:r>
              <a:rPr lang="ru-RU" sz="30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 </a:t>
            </a:r>
            <a:r>
              <a:rPr lang="ru-RU" sz="3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</a:t>
            </a:r>
            <a:r>
              <a:rPr lang="ru-RU" sz="3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Оверятский</a:t>
            </a:r>
            <a:r>
              <a:rPr lang="ru-RU" sz="3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Дом культуры»</a:t>
            </a:r>
            <a:endParaRPr lang="ru-RU" sz="30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Игра «Патриот. Гонка героев»</a:t>
            </a: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 </a:t>
            </a:r>
            <a:endParaRPr lang="ru-RU" sz="2400" b="1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МАУ ККДЦ </a:t>
            </a:r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 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«Мысовский ДК «Восход»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Праздничный концерт «Служу Отечеству»</a:t>
            </a:r>
            <a:endParaRPr lang="ru-RU" sz="2400" dirty="0">
              <a:latin typeface="Arial Narrow" pitchFamily="34" charset="0"/>
            </a:endParaRPr>
          </a:p>
          <a:p>
            <a:pPr marL="457200" indent="-457200" algn="ctr">
              <a:buFont typeface="Courier New" panose="02070309020205020404" pitchFamily="49" charset="0"/>
              <a:buChar char="o"/>
            </a:pPr>
            <a:endParaRPr lang="ru-RU" sz="2500" dirty="0" smtClean="0">
              <a:latin typeface="Arial Narrow" pitchFamily="34" charset="0"/>
            </a:endParaRPr>
          </a:p>
          <a:p>
            <a:pPr algn="ctr"/>
            <a:r>
              <a:rPr lang="ru-RU" sz="2500" dirty="0" smtClean="0">
                <a:latin typeface="Arial Narrow" pitchFamily="34" charset="0"/>
              </a:rPr>
              <a:t> </a:t>
            </a:r>
            <a:endParaRPr lang="ru-RU" sz="30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81" y="225752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Для презентации\ПАПЫ\оВЕРЯТА\CNFQXtZc0p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4" y="2765251"/>
            <a:ext cx="31789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Для презентации\ПАПЫ\оВЕРЯТА\roLvpheXz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75359"/>
            <a:ext cx="3096344" cy="19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025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165156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МАУ ККДЦ СП «</a:t>
            </a:r>
            <a:r>
              <a:rPr lang="ru-RU" sz="2800" b="1" dirty="0" err="1" smtClean="0">
                <a:solidFill>
                  <a:srgbClr val="002060"/>
                </a:solidFill>
                <a:latin typeface="Arial Narrow" pitchFamily="34" charset="0"/>
              </a:rPr>
              <a:t>Черновской</a:t>
            </a:r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Дом досуга»</a:t>
            </a: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Военно- </a:t>
            </a:r>
            <a:r>
              <a:rPr lang="ru-RU" sz="2500" dirty="0">
                <a:solidFill>
                  <a:srgbClr val="002060"/>
                </a:solidFill>
                <a:latin typeface="Arial Narrow" pitchFamily="34" charset="0"/>
              </a:rPr>
              <a:t>патриотическая игра «Великая </a:t>
            </a: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честь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Arial Narrow" pitchFamily="34" charset="0"/>
              </a:rPr>
              <a:t>Родине </a:t>
            </a: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служить»</a:t>
            </a:r>
            <a:endParaRPr lang="ru-RU" sz="28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marL="342900" indent="-342900">
              <a:lnSpc>
                <a:spcPts val="3840"/>
              </a:lnSpc>
              <a:buFont typeface="Arial" pitchFamily="34" charset="0"/>
              <a:buChar char="•"/>
            </a:pPr>
            <a:r>
              <a:rPr lang="ru-RU" sz="2500" dirty="0" smtClean="0">
                <a:solidFill>
                  <a:srgbClr val="002060"/>
                </a:solidFill>
                <a:latin typeface="Arial Narrow" pitchFamily="34" charset="0"/>
              </a:rPr>
              <a:t>Выставка рисунков и поделок                                                                 «Мы наследники Победы»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C:\Users\Наталья\Desktop\efQDfZ2f8Y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54" y="4509120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талья\Desktop\EoeUaVfQJd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02" y="4785890"/>
            <a:ext cx="2664296" cy="19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ья\Desktop\Y4v-aMNj1n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664296" cy="19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90" y="2459602"/>
            <a:ext cx="3404910" cy="191393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264" y="323850"/>
            <a:ext cx="1219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7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01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13" y="1589237"/>
            <a:ext cx="841000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Центральная детская библиотека им. П.П. Бажова  </a:t>
            </a:r>
            <a:endParaRPr lang="ru-RU" sz="30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26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Цикл мероприятий «Отцами славен Краснокамск»: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Громкие чтения «Читают папы о Победе»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Мастер-классы «Открытка папе»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Разработка и выпуск буклета, открытие 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выставки  «Лучшие книги о папе»</a:t>
            </a:r>
            <a:endParaRPr lang="ru-RU" sz="2600" dirty="0" smtClean="0">
              <a:latin typeface="Arial Narrow" pitchFamily="34" charset="0"/>
              <a:cs typeface="Angsana New" pitchFamily="18" charset="-34"/>
            </a:endParaRPr>
          </a:p>
          <a:p>
            <a:endParaRPr lang="ru-RU" sz="2800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Arial Narrow" pitchFamily="34" charset="0"/>
                <a:cs typeface="Times New Roman" pitchFamily="18" charset="0"/>
              </a:rPr>
              <a:t> </a:t>
            </a:r>
            <a:endParaRPr lang="ru-RU" sz="2400" dirty="0">
              <a:latin typeface="Arial Narrow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ru-RU" sz="2500" dirty="0" smtClean="0">
              <a:latin typeface="Arial Narrow" pitchFamily="34" charset="0"/>
            </a:endParaRPr>
          </a:p>
          <a:p>
            <a:r>
              <a:rPr lang="ru-RU" sz="2500" dirty="0" smtClean="0">
                <a:latin typeface="Arial Narrow" pitchFamily="34" charset="0"/>
              </a:rPr>
              <a:t> </a:t>
            </a:r>
            <a:endParaRPr lang="ru-RU" sz="30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268297"/>
            <a:ext cx="1151123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hip\Desktop\Для презентации\ПАПЫ\Библиотека Бажова\B5NKhcUIYv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23" y="2924944"/>
            <a:ext cx="3111000" cy="23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ip\Desktop\Для презентации\ПАПЫ\Библиотека Бажова\1YJs4L9hXV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7" y="4653136"/>
            <a:ext cx="2815431" cy="20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ip\Desktop\Для презентации\ПАПЫ\Библиотека Бажова\Jh5Dej9-tx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39" y="4646522"/>
            <a:ext cx="2547951" cy="202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587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Краснокамского городского округа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13" y="1589237"/>
            <a:ext cx="84100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Майская сельская библиотека-филиал </a:t>
            </a:r>
          </a:p>
          <a:p>
            <a:pPr algn="ctr"/>
            <a:r>
              <a:rPr lang="ru-RU" sz="3000" b="1" dirty="0" smtClean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МБУК ЦБС г. Краснокамска</a:t>
            </a:r>
            <a:endParaRPr lang="ru-RU" sz="30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Цикл занятий «Мой папа – мужчина слова и дела»</a:t>
            </a:r>
          </a:p>
          <a:p>
            <a:endParaRPr lang="ru-RU" sz="2400" dirty="0" smtClean="0">
              <a:solidFill>
                <a:prstClr val="black"/>
              </a:solidFill>
              <a:latin typeface="Arial Narrow" pitchFamily="34" charset="0"/>
              <a:cs typeface="Angsana New" pitchFamily="18" charset="-34"/>
            </a:endParaRPr>
          </a:p>
          <a:p>
            <a:endParaRPr lang="ru-RU" sz="2800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7200" b="1" dirty="0" smtClean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 Narrow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ru-RU" sz="2500" dirty="0" smtClean="0">
              <a:solidFill>
                <a:prstClr val="black"/>
              </a:solidFill>
              <a:latin typeface="Arial Narrow" pitchFamily="34" charset="0"/>
            </a:endParaRPr>
          </a:p>
          <a:p>
            <a:r>
              <a:rPr lang="ru-RU" sz="2500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endParaRPr lang="ru-RU" sz="30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39" y="237678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54" y="3017519"/>
            <a:ext cx="2736304" cy="215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14" y="4992140"/>
            <a:ext cx="2730751" cy="173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7" y="2986729"/>
            <a:ext cx="2442853" cy="215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30" y="2929902"/>
            <a:ext cx="2292387" cy="198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0874" y="4994756"/>
            <a:ext cx="2505565" cy="175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1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1589236"/>
            <a:ext cx="897131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Arial Narrow" pitchFamily="34" charset="0"/>
                <a:cs typeface="Times New Roman" pitchFamily="18" charset="0"/>
              </a:rPr>
              <a:t>МАУ ДО «Детская музыкальная школа г. Краснокамска»</a:t>
            </a:r>
            <a:endParaRPr lang="ru-RU" sz="3000" b="1" dirty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Angsana New" pitchFamily="18" charset="-34"/>
              </a:rPr>
              <a:t>Концерт «Во славу Отечества»</a:t>
            </a: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Arial Narrow" pitchFamily="34" charset="0"/>
                <a:cs typeface="Times New Roman" pitchFamily="18" charset="0"/>
              </a:rPr>
              <a:t> </a:t>
            </a:r>
            <a:endParaRPr lang="ru-RU" sz="3200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Arial Narrow" pitchFamily="34" charset="0"/>
                <a:cs typeface="Times New Roman" pitchFamily="18" charset="0"/>
              </a:rPr>
              <a:t> </a:t>
            </a:r>
            <a:endParaRPr lang="ru-RU" sz="2400" dirty="0">
              <a:latin typeface="Arial Narrow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ru-RU" sz="2500" dirty="0" smtClean="0">
              <a:latin typeface="Arial Narrow" pitchFamily="34" charset="0"/>
            </a:endParaRPr>
          </a:p>
          <a:p>
            <a:r>
              <a:rPr lang="ru-RU" sz="2500" dirty="0" smtClean="0">
                <a:latin typeface="Arial Narrow" pitchFamily="34" charset="0"/>
              </a:rPr>
              <a:t> </a:t>
            </a:r>
            <a:endParaRPr lang="ru-RU" sz="30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136" y="5492749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hip\AppData\Local\Temp\Rar$DRa5040.45643\DSC_0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2" y="2672401"/>
            <a:ext cx="3518694" cy="25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ip\AppData\Local\Temp\Rar$DRa5040.45934\DSC_0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31077"/>
            <a:ext cx="2843808" cy="19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hip\AppData\Local\Temp\Rar$DRa5040.46336\DSC_0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47002"/>
            <a:ext cx="3700153" cy="25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00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1589236"/>
            <a:ext cx="897131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Arial Narrow" pitchFamily="34" charset="0"/>
                <a:cs typeface="Times New Roman" pitchFamily="18" charset="0"/>
              </a:rPr>
              <a:t>МАУ «Молодежный центр «Ровесник»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                     «Прогулка с военкомом»  </a:t>
            </a:r>
            <a:endParaRPr lang="ru-RU" sz="32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Arial Narrow" pitchFamily="34" charset="0"/>
                <a:cs typeface="Times New Roman" pitchFamily="18" charset="0"/>
              </a:rPr>
              <a:t> </a:t>
            </a:r>
            <a:endParaRPr lang="ru-RU" sz="2400" dirty="0">
              <a:latin typeface="Arial Narrow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ru-RU" sz="2500" dirty="0" smtClean="0">
              <a:latin typeface="Arial Narrow" pitchFamily="34" charset="0"/>
            </a:endParaRPr>
          </a:p>
          <a:p>
            <a:r>
              <a:rPr lang="ru-RU" sz="2500" dirty="0" smtClean="0">
                <a:latin typeface="Arial Narrow" pitchFamily="34" charset="0"/>
              </a:rPr>
              <a:t> </a:t>
            </a:r>
            <a:endParaRPr lang="ru-RU" sz="30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18" y="322957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ip\Desktop\Ровесник\0ieY7BlE1p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6872"/>
            <a:ext cx="3052589" cy="212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ip\Desktop\Ровесник\cTBO7fcTNE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52936"/>
            <a:ext cx="2765127" cy="2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ip\Desktop\Ровесник\g3hCxr6q6Y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9160"/>
            <a:ext cx="240944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hip\Desktop\Ровесник\nbdTDqfTZ8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62" y="2677045"/>
            <a:ext cx="2316782" cy="183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Chip\Desktop\Ровесник\Pfb69Q8K6I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53136"/>
            <a:ext cx="2674681" cy="18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6409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мероприятиям</a:t>
            </a:r>
            <a:endParaRPr lang="ru-RU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рамках проведения акции</a:t>
            </a: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«СЫН – ОТЕЦ – СЕМЬЯ – ОТЕЧЕСТВО»</a:t>
            </a:r>
          </a:p>
          <a:p>
            <a:pPr algn="ctr"/>
            <a:endParaRPr lang="ru-RU" sz="2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ГБПОУ «</a:t>
            </a:r>
            <a:r>
              <a:rPr lang="ru-RU" sz="3200" b="1" dirty="0" err="1">
                <a:solidFill>
                  <a:srgbClr val="002060"/>
                </a:solidFill>
                <a:latin typeface="Arial Black" pitchFamily="34" charset="0"/>
              </a:rPr>
              <a:t>Краснокамский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 политехнический техникум»</a:t>
            </a:r>
            <a:endParaRPr lang="ru-RU" sz="48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0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594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57446"/>
            <a:ext cx="86764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ВСЕГО ПРОВЕДЕНО: 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6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мероприятий 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УЧАСТНИКОВ: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360 человек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Интерактивные уроки: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«Пять секретов настоящего мужчины»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«Отцовство - твой главный жизненный проект» </a:t>
            </a:r>
            <a:endParaRPr lang="ru-RU" sz="3200" u="sng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</a:t>
            </a:r>
          </a:p>
          <a:p>
            <a:endParaRPr lang="ru-RU" sz="3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Описание: C:\Users\User\Documents\ВР\фото\2019-2020\5 секретов\media-share-0-02-08-39279df00f206d178f01e60c1bb367d3d24c2b922ff17fe6106e01d61ebd878f-d9f1f4e0-62ae-42f1-8292-1c742c0bd7a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3888432" cy="2188468"/>
          </a:xfrm>
          <a:prstGeom prst="rect">
            <a:avLst/>
          </a:prstGeom>
          <a:noFill/>
        </p:spPr>
      </p:pic>
      <p:pic>
        <p:nvPicPr>
          <p:cNvPr id="6" name="Рисунок 5" descr="Описание: C:\Users\User\Documents\ВР\фото\2019-2020\5 секретов\media-share-0-02-08-22230de460597c8ba3c67cb6f9bf38106366a9b57c0fa01b9dd40d530aad6a15-8b1043cb-6da8-456e-8889-2575c8a3aa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5" y="4509120"/>
            <a:ext cx="3564396" cy="2188468"/>
          </a:xfrm>
          <a:prstGeom prst="rect">
            <a:avLst/>
          </a:prstGeom>
          <a:noFill/>
        </p:spPr>
      </p:pic>
      <p:pic>
        <p:nvPicPr>
          <p:cNvPr id="7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56402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700808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ОТВЕТСТВЕННЫЕ ИСПОЛНИТЕЛИ</a:t>
            </a:r>
          </a:p>
          <a:p>
            <a:pPr algn="ctr"/>
            <a:endParaRPr lang="ru-RU" sz="2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Структурные подразделения администрации Краснокамского городского округа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Руководители учреждений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организаций Краснокамского городского округа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sz="44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СПАСИБО ЗА ВНИМАНИЕ!</a:t>
            </a:r>
            <a:endParaRPr lang="ru-RU" sz="72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2404" y="365344"/>
            <a:ext cx="549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13" y="1700808"/>
            <a:ext cx="830974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акции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«СЫН-ОТЕЦ-СЕМЬЯ-ОТЕЧЕСТВО» </a:t>
            </a:r>
          </a:p>
          <a:p>
            <a:pPr algn="ctr"/>
            <a:endParaRPr lang="ru-RU" sz="3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обобщенно-позитивного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образа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отца - мужчины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 и дела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территории Краснокамского городского округа.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60" y="237678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3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951" y="1710185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акции 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«СЫН-ОТЕЦ-СЕМЬЯ-ОТЕЧЕСТВО» </a:t>
            </a:r>
          </a:p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ВСЕГО ПРОВЕДЕНО</a:t>
            </a: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   </a:t>
            </a:r>
            <a:r>
              <a:rPr lang="ru-RU" sz="44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80</a:t>
            </a: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мероприятий;</a:t>
            </a:r>
          </a:p>
          <a:p>
            <a:r>
              <a:rPr lang="ru-RU" sz="3600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УЧАСТНИКОВ:</a:t>
            </a: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</a:t>
            </a:r>
            <a:r>
              <a:rPr lang="ru-RU" sz="44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6 796</a:t>
            </a: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человек</a:t>
            </a:r>
            <a:endParaRPr lang="ru-RU" sz="36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73216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700808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информирования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азмещение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информации на сайтах учреждений, группе «</a:t>
            </a:r>
            <a:r>
              <a:rPr lang="ru-R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defRPr/>
            </a:pP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Краснокамского городского округа 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krasnokamsk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48" y="5588669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7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6409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мероприятиям</a:t>
            </a:r>
            <a:endParaRPr lang="ru-RU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рамках проведения акции</a:t>
            </a: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«СЫН – ОТЕЦ – СЕМЬЯ – ОТЕЧЕСТВО»</a:t>
            </a:r>
          </a:p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</a:rPr>
              <a:t>Управление </a:t>
            </a:r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по спорту </a:t>
            </a:r>
            <a:endParaRPr lang="ru-RU" sz="3200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</a:rPr>
              <a:t>и физической </a:t>
            </a:r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культуре администрации </a:t>
            </a:r>
            <a:endParaRPr lang="ru-RU" sz="32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Краснокамского городского округа</a:t>
            </a:r>
            <a:endParaRPr lang="ru-RU" sz="3200" dirty="0" smtClean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endParaRPr lang="ru-RU" sz="4800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14" y="5559871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7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Администрация 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70080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64" y="1097111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1" y="1377642"/>
            <a:ext cx="7373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ВСЕГО ПРОВЕДЕНО </a:t>
            </a:r>
            <a:r>
              <a:rPr lang="ru-RU" sz="2800" b="1" u="sng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 МЕРОПРИЯТИЯ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УЧАСТНИКОВ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   100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человек</a:t>
            </a:r>
            <a:r>
              <a:rPr lang="ru-RU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МБУ </a:t>
            </a:r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ФОК «Олимпийский», Дом 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спорта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Фестиваль ГТО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050" name="Picture 2" descr="F:\Для презентации\ПАПЫ\фок краснокамск\8pApgYfIod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248472" cy="26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ля презентации\ПАПЫ\фок краснокамск\LJTbg8x3f_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284476" cy="25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4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Герб К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"/>
            <a:ext cx="1130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3909" y="398571"/>
            <a:ext cx="630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Администрация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Краснокамского городского округа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19" y="1557446"/>
            <a:ext cx="8381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МАУ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«СШ» п.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Майский 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Спортивный праздник «Супер-папа</a:t>
            </a:r>
            <a:r>
              <a:rPr lang="ru-RU" sz="32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» </a:t>
            </a: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 </a:t>
            </a:r>
            <a:r>
              <a:rPr lang="ru-RU" sz="32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рамках мероприятий </a:t>
            </a: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 </a:t>
            </a:r>
            <a:r>
              <a:rPr lang="ru-RU" sz="32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семейному воспитанию «Отцами славится Россия</a:t>
            </a: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»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smtClean="0">
                <a:solidFill>
                  <a:srgbClr val="002060"/>
                </a:solidFill>
              </a:rPr>
              <a:t>    </a:t>
            </a: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endParaRPr lang="ru-RU" sz="3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Picture 2" descr="F:\Для презентации\ПАПЫ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22957"/>
            <a:ext cx="1224136" cy="12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Для презентации\ПАПЫ\Майский спорт\BtEwqIgfvX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717032"/>
            <a:ext cx="4075396" cy="29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Для презентации\ПАПЫ\Майский спорт\Uj0eXobU_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52" y="3717032"/>
            <a:ext cx="4068960" cy="29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8825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653</TotalTime>
  <Words>887</Words>
  <Application>Microsoft Office PowerPoint</Application>
  <PresentationFormat>Экран (4:3)</PresentationFormat>
  <Paragraphs>258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Chip</dc:creator>
  <cp:lastModifiedBy>Home</cp:lastModifiedBy>
  <cp:revision>70</cp:revision>
  <dcterms:created xsi:type="dcterms:W3CDTF">2020-03-11T08:30:31Z</dcterms:created>
  <dcterms:modified xsi:type="dcterms:W3CDTF">2020-05-17T15:16:18Z</dcterms:modified>
</cp:coreProperties>
</file>