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4E66-0C2F-4A63-87FB-7965112C414E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6037-1CD8-4EFF-8F3B-9A882E027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549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4E66-0C2F-4A63-87FB-7965112C414E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6037-1CD8-4EFF-8F3B-9A882E027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393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4E66-0C2F-4A63-87FB-7965112C414E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6037-1CD8-4EFF-8F3B-9A882E027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252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4E66-0C2F-4A63-87FB-7965112C414E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6037-1CD8-4EFF-8F3B-9A882E027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4E66-0C2F-4A63-87FB-7965112C414E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6037-1CD8-4EFF-8F3B-9A882E027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93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4E66-0C2F-4A63-87FB-7965112C414E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6037-1CD8-4EFF-8F3B-9A882E027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621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4E66-0C2F-4A63-87FB-7965112C414E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6037-1CD8-4EFF-8F3B-9A882E027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580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4E66-0C2F-4A63-87FB-7965112C414E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6037-1CD8-4EFF-8F3B-9A882E027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97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4E66-0C2F-4A63-87FB-7965112C414E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6037-1CD8-4EFF-8F3B-9A882E027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613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4E66-0C2F-4A63-87FB-7965112C414E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6037-1CD8-4EFF-8F3B-9A882E027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306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4E66-0C2F-4A63-87FB-7965112C414E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6037-1CD8-4EFF-8F3B-9A882E027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74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E4E66-0C2F-4A63-87FB-7965112C414E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C6037-1CD8-4EFF-8F3B-9A882E0270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46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ИБ\Спорт площадка\слайд 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1080p.mov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31774"/>
            <a:ext cx="9143999" cy="5143951"/>
          </a:xfrm>
        </p:spPr>
      </p:pic>
    </p:spTree>
    <p:extLst>
      <p:ext uri="{BB962C8B-B14F-4D97-AF65-F5344CB8AC3E}">
        <p14:creationId xmlns:p14="http://schemas.microsoft.com/office/powerpoint/2010/main" val="81264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Admin\Desktop\ИБ\Спорт площадка\слайд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5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7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ИБ\Спорт площадка\слайд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86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Admin\Desktop\ИБ\Спорт площадка\слайд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61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ИБ\Спорт площадка\слайд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0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esktop\ИБ\Спорт площадка\слайд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11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dmin\Desktop\ИБ\Спорт площадка\слайд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99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0</Words>
  <Application>Microsoft Office PowerPoint</Application>
  <PresentationFormat>Экран (4:3)</PresentationFormat>
  <Paragraphs>0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D!akov RePack</dc:creator>
  <cp:lastModifiedBy>D!akov RePack</cp:lastModifiedBy>
  <cp:revision>13</cp:revision>
  <dcterms:created xsi:type="dcterms:W3CDTF">2019-08-24T03:36:23Z</dcterms:created>
  <dcterms:modified xsi:type="dcterms:W3CDTF">2019-09-16T08:34:54Z</dcterms:modified>
</cp:coreProperties>
</file>