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00F"/>
    <a:srgbClr val="B94900"/>
    <a:srgbClr val="972B01"/>
    <a:srgbClr val="712703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192" autoAdjust="0"/>
  </p:normalViewPr>
  <p:slideViewPr>
    <p:cSldViewPr snapToGrid="0">
      <p:cViewPr varScale="1">
        <p:scale>
          <a:sx n="100" d="100"/>
          <a:sy n="100" d="100"/>
        </p:scale>
        <p:origin x="-1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18642812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87901" y="3794760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Автор: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232694" y="3429000"/>
            <a:chExt cx="9144000" cy="685800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7146AF56-2361-4EC9-9010-C2D2061C5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19"/>
            <a:stretch>
              <a:fillRect/>
            </a:stretch>
          </p:blipFill>
          <p:spPr>
            <a:xfrm>
              <a:off x="232694" y="3429000"/>
              <a:ext cx="9144000" cy="685800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6278252" y="5929460"/>
              <a:ext cx="2479249" cy="5373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107346" y="884154"/>
            <a:ext cx="5468159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«Создание многофункциональной спортивной площадки для занятий футболом, баскетболом и волейболом по адресу г.Краснокамск, Рождественский проезд 3Б»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98763" y="5901179"/>
            <a:ext cx="2196445" cy="556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799002" y="5429839"/>
            <a:ext cx="3302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ТОС МЖК</a:t>
            </a:r>
          </a:p>
          <a:p>
            <a:pPr algn="ctr"/>
            <a:r>
              <a:rPr lang="ru-RU" dirty="0" smtClean="0"/>
              <a:t>Ильина Кристина Вячеславовна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4CE73C-E6B1-424B-B9FE-436C2DE07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7"/>
          <a:stretch>
            <a:fillRect/>
          </a:stretch>
        </p:blipFill>
        <p:spPr>
          <a:xfrm>
            <a:off x="0" y="0"/>
            <a:ext cx="913993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9492" y="403914"/>
            <a:ext cx="80034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000" b="1" dirty="0" smtClean="0">
                <a:ln w="9525">
                  <a:noFill/>
                </a:ln>
                <a:solidFill>
                  <a:srgbClr val="FF0000"/>
                </a:solidFill>
                <a:latin typeface="FrizQuadrata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Контакты инициативной группы</a:t>
            </a:r>
            <a:endParaRPr lang="ru-RU" sz="5000" b="1" dirty="0">
              <a:ln w="9525">
                <a:noFill/>
              </a:ln>
              <a:solidFill>
                <a:srgbClr val="FF0000"/>
              </a:solidFill>
              <a:latin typeface="FrizQuadrata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9075" y="1272659"/>
            <a:ext cx="8420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hlinkClick r:id="rId3"/>
              </a:rPr>
              <a:t>ТОС МЖК     https</a:t>
            </a:r>
            <a:r>
              <a:rPr lang="ru-RU" sz="3200" dirty="0" smtClean="0">
                <a:hlinkClick r:id="rId3"/>
              </a:rPr>
              <a:t>://vk.com/public186428120</a:t>
            </a:r>
            <a:endParaRPr lang="ru-RU" sz="32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66700" y="1854200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Ильина Кристина Вячеславовна</a:t>
            </a:r>
          </a:p>
          <a:p>
            <a:pPr>
              <a:buNone/>
            </a:pPr>
            <a:r>
              <a:rPr lang="ru-RU" dirty="0" smtClean="0"/>
              <a:t>89024793560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769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4CE73C-E6B1-424B-B9FE-436C2DE07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7"/>
          <a:stretch>
            <a:fillRect/>
          </a:stretch>
        </p:blipFill>
        <p:spPr>
          <a:xfrm>
            <a:off x="0" y="0"/>
            <a:ext cx="913993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572909"/>
            <a:ext cx="47300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 smtClean="0">
                <a:ln w="9525">
                  <a:noFill/>
                </a:ln>
                <a:solidFill>
                  <a:srgbClr val="FF0000"/>
                </a:solidFill>
                <a:latin typeface="FrizQuadrata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Описание проблемы</a:t>
            </a:r>
            <a:endParaRPr lang="ru-RU" sz="3000" b="1" dirty="0">
              <a:ln w="9525">
                <a:noFill/>
              </a:ln>
              <a:solidFill>
                <a:srgbClr val="FF0000"/>
              </a:solidFill>
              <a:latin typeface="FrizQuadrata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6" name="Рисунок 5" descr="C:\Users\учитель\AppData\Local\Microsoft\Windows\Temporary Internet Files\Content.Word\IMG_20190908_1208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3403" y="1183122"/>
            <a:ext cx="3436274" cy="251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учитель\AppData\Local\Microsoft\Windows\Temporary Internet Files\Content.Word\IMG_20190908_1207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38" y="1203547"/>
            <a:ext cx="3586429" cy="251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учитель\Desktop\Проект ТОС 2019\17-09-2019_12-24-20\IMG_20190908_120856.jpg"/>
          <p:cNvPicPr/>
          <p:nvPr/>
        </p:nvPicPr>
        <p:blipFill>
          <a:blip r:embed="rId5" cstate="print"/>
          <a:srcRect t="7558" r="5863"/>
          <a:stretch>
            <a:fillRect/>
          </a:stretch>
        </p:blipFill>
        <p:spPr bwMode="auto">
          <a:xfrm>
            <a:off x="2739297" y="3809496"/>
            <a:ext cx="3552286" cy="261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2769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4CE73C-E6B1-424B-B9FE-436C2DE07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7"/>
          <a:stretch>
            <a:fillRect/>
          </a:stretch>
        </p:blipFill>
        <p:spPr>
          <a:xfrm>
            <a:off x="0" y="0"/>
            <a:ext cx="913993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69243" y="337239"/>
            <a:ext cx="47300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000" b="1" dirty="0" smtClean="0">
                <a:ln w="9525">
                  <a:noFill/>
                </a:ln>
                <a:solidFill>
                  <a:srgbClr val="FF0000"/>
                </a:solidFill>
                <a:latin typeface="FrizQuadrata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Цель</a:t>
            </a:r>
            <a:endParaRPr lang="ru-RU" sz="5000" b="1" dirty="0">
              <a:ln w="9525">
                <a:noFill/>
              </a:ln>
              <a:solidFill>
                <a:srgbClr val="FF0000"/>
              </a:solidFill>
              <a:latin typeface="FrizQuadrata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98712" y="1090334"/>
            <a:ext cx="8279680" cy="4886259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Создание </a:t>
            </a:r>
            <a:r>
              <a:rPr lang="ru-RU" dirty="0" smtClean="0"/>
              <a:t>многофункциональной спортивной площадки для занятий футболом, баскетболом и волейболом для жителей микрорайона МЖК осуществляется с целью организации </a:t>
            </a:r>
            <a:r>
              <a:rPr lang="ru-RU" dirty="0" err="1" smtClean="0"/>
              <a:t>досуговой</a:t>
            </a:r>
            <a:r>
              <a:rPr lang="ru-RU" dirty="0" smtClean="0"/>
              <a:t> деятельности детей, их физического развития и  укрепления здоровья, посредством игры в футбол, в баскетбол и волейбол.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769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4CE73C-E6B1-424B-B9FE-436C2DE07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7"/>
          <a:stretch>
            <a:fillRect/>
          </a:stretch>
        </p:blipFill>
        <p:spPr>
          <a:xfrm>
            <a:off x="0" y="0"/>
            <a:ext cx="913993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69243" y="337239"/>
            <a:ext cx="47300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000" b="1" dirty="0" smtClean="0">
                <a:ln w="9525">
                  <a:noFill/>
                </a:ln>
                <a:solidFill>
                  <a:srgbClr val="FF0000"/>
                </a:solidFill>
                <a:latin typeface="FrizQuadrata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Задачи</a:t>
            </a:r>
            <a:endParaRPr lang="ru-RU" sz="5000" b="1" dirty="0">
              <a:ln w="9525">
                <a:noFill/>
              </a:ln>
              <a:solidFill>
                <a:srgbClr val="FF0000"/>
              </a:solidFill>
              <a:latin typeface="FrizQuadrata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98712" y="1090334"/>
            <a:ext cx="8279680" cy="4886259"/>
          </a:xfrm>
        </p:spPr>
        <p:txBody>
          <a:bodyPr/>
          <a:lstStyle/>
          <a:p>
            <a:pPr lvl="0"/>
            <a:r>
              <a:rPr lang="ru-RU" dirty="0" smtClean="0"/>
              <a:t>Демонтаж старых конструкций </a:t>
            </a:r>
          </a:p>
          <a:p>
            <a:pPr lvl="0"/>
            <a:r>
              <a:rPr lang="ru-RU" dirty="0" smtClean="0"/>
              <a:t>Подготовка площадки для укладки асфальта                      с последующей установкой резинового покрытия площадки футбол/баскетбол/волейбол с  разметкой </a:t>
            </a:r>
          </a:p>
          <a:p>
            <a:pPr lvl="0"/>
            <a:r>
              <a:rPr lang="ru-RU" dirty="0" smtClean="0"/>
              <a:t>Приобретение спортивного оборудования</a:t>
            </a:r>
          </a:p>
          <a:p>
            <a:pPr lvl="0"/>
            <a:r>
              <a:rPr lang="ru-RU" dirty="0" smtClean="0"/>
              <a:t>Установка спортивного оборудования (ворота                     с баскетбольным кольцом, стойки волейбольные), лавочек, урн, ограждения вокруг спортивной площадки</a:t>
            </a:r>
          </a:p>
          <a:p>
            <a:pPr algn="ctr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827699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4CE73C-E6B1-424B-B9FE-436C2DE07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7"/>
          <a:stretch>
            <a:fillRect/>
          </a:stretch>
        </p:blipFill>
        <p:spPr>
          <a:xfrm>
            <a:off x="0" y="0"/>
            <a:ext cx="913993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69243" y="337239"/>
            <a:ext cx="47300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000" b="1" dirty="0" smtClean="0">
                <a:ln w="9525">
                  <a:noFill/>
                </a:ln>
                <a:solidFill>
                  <a:srgbClr val="FF0000"/>
                </a:solidFill>
                <a:latin typeface="FrizQuadrata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Смета</a:t>
            </a:r>
            <a:endParaRPr lang="ru-RU" sz="5000" b="1" dirty="0">
              <a:ln w="9525">
                <a:noFill/>
              </a:ln>
              <a:solidFill>
                <a:srgbClr val="FF0000"/>
              </a:solidFill>
              <a:latin typeface="FrizQuadrata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1263" t="28265" r="19921" b="19038"/>
          <a:stretch>
            <a:fillRect/>
          </a:stretch>
        </p:blipFill>
        <p:spPr bwMode="auto">
          <a:xfrm>
            <a:off x="635325" y="1007377"/>
            <a:ext cx="7594275" cy="5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2769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4CE73C-E6B1-424B-B9FE-436C2DE07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7"/>
          <a:stretch>
            <a:fillRect/>
          </a:stretch>
        </p:blipFill>
        <p:spPr>
          <a:xfrm>
            <a:off x="0" y="0"/>
            <a:ext cx="913993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69243" y="337239"/>
            <a:ext cx="47300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000" b="1" dirty="0" smtClean="0">
                <a:ln w="9525">
                  <a:noFill/>
                </a:ln>
                <a:solidFill>
                  <a:srgbClr val="FF0000"/>
                </a:solidFill>
                <a:latin typeface="FrizQuadrata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Дизайн-проект</a:t>
            </a:r>
            <a:endParaRPr lang="ru-RU" sz="5000" b="1" dirty="0">
              <a:ln w="9525">
                <a:noFill/>
              </a:ln>
              <a:solidFill>
                <a:srgbClr val="FF0000"/>
              </a:solidFill>
              <a:latin typeface="FrizQuadrata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7" name="Рисунок 6" descr="http://xn--80aaafm0benjdj6j4c.xn--p1ai/uploads/product/1300/1352/5c508d42e9d14bf425f698ec1533021b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1847" y="1357761"/>
            <a:ext cx="2251828" cy="206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www.zavodsporta.ru/media/catalog/product/cache/1/image/9df78eab33525d08d6e5fb8d27136e95/6/1/612_zso_.jpg"/>
          <p:cNvPicPr/>
          <p:nvPr/>
        </p:nvPicPr>
        <p:blipFill>
          <a:blip r:embed="rId4" cstate="print"/>
          <a:srcRect l="33982" r="35475"/>
          <a:stretch>
            <a:fillRect/>
          </a:stretch>
        </p:blipFill>
        <p:spPr bwMode="auto">
          <a:xfrm>
            <a:off x="3868049" y="1518656"/>
            <a:ext cx="1369802" cy="124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ages.ru.prom.st/326608038_w640_h640_koltso-basketbolnoe-df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9259" y="1391009"/>
            <a:ext cx="1542331" cy="154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terrasv.com/assets/images/products/654/1663a94f49fa700c042ade6eb3011284d43338a1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1970" y="3768836"/>
            <a:ext cx="2337759" cy="164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mages.ru.prom.st/604326969_w640_h640_urna-mf-605.jpg"/>
          <p:cNvPicPr/>
          <p:nvPr/>
        </p:nvPicPr>
        <p:blipFill>
          <a:blip r:embed="rId7" cstate="print"/>
          <a:srcRect l="24563" t="6183" r="30878" b="4507"/>
          <a:stretch>
            <a:fillRect/>
          </a:stretch>
        </p:blipFill>
        <p:spPr bwMode="auto">
          <a:xfrm>
            <a:off x="7938632" y="4623938"/>
            <a:ext cx="662443" cy="10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avatars.mds.yandex.net/get-pdb/1943293/f7659b1a-2d16-4a2a-ac5a-08d49c07f6ea/s1200?webp=fals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9881" y="3963023"/>
            <a:ext cx="1859737" cy="156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Ð ÐÐ¤ 6.02 ÐÐ·ÑÐ¼ÑÑÐ´Ð½ÑÐ¹ ÐÐ¾Ð²ÑÐ¸Ðº ÑÐµÐ·Ð¸Ð½Ð¾Ð²ÑÐ¹ 500Ñ500 40 Ð¼Ð¼"/>
          <p:cNvPicPr/>
          <p:nvPr/>
        </p:nvPicPr>
        <p:blipFill>
          <a:blip r:embed="rId9" cstate="print"/>
          <a:srcRect l="5125" t="16551" r="5896" b="13769"/>
          <a:stretch>
            <a:fillRect/>
          </a:stretch>
        </p:blipFill>
        <p:spPr bwMode="auto">
          <a:xfrm>
            <a:off x="3539166" y="4288766"/>
            <a:ext cx="1456067" cy="87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2769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4CE73C-E6B1-424B-B9FE-436C2DE07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7"/>
          <a:stretch>
            <a:fillRect/>
          </a:stretch>
        </p:blipFill>
        <p:spPr>
          <a:xfrm>
            <a:off x="0" y="0"/>
            <a:ext cx="913993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69243" y="337239"/>
            <a:ext cx="47300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000" b="1" dirty="0" smtClean="0">
                <a:ln w="9525">
                  <a:noFill/>
                </a:ln>
                <a:solidFill>
                  <a:srgbClr val="FF0000"/>
                </a:solidFill>
                <a:latin typeface="FrizQuadrata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Дизайн-проект</a:t>
            </a:r>
            <a:endParaRPr lang="ru-RU" sz="5000" b="1" dirty="0">
              <a:ln w="9525">
                <a:noFill/>
              </a:ln>
              <a:solidFill>
                <a:srgbClr val="FF0000"/>
              </a:solidFill>
              <a:latin typeface="FrizQuadrata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6" name="Рисунок 5" descr="C:\Users\учитель\Desktop\Проект ТОС 2019\футбольное поле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7" y="1243470"/>
            <a:ext cx="7761288" cy="45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27699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4CE73C-E6B1-424B-B9FE-436C2DE07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7"/>
          <a:stretch>
            <a:fillRect/>
          </a:stretch>
        </p:blipFill>
        <p:spPr>
          <a:xfrm>
            <a:off x="0" y="0"/>
            <a:ext cx="913993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9492" y="403914"/>
            <a:ext cx="80034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000" b="1" dirty="0" smtClean="0">
                <a:ln w="9525">
                  <a:noFill/>
                </a:ln>
                <a:solidFill>
                  <a:srgbClr val="FF0000"/>
                </a:solidFill>
                <a:latin typeface="FrizQuadrata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Информационное освещение проекта</a:t>
            </a:r>
            <a:endParaRPr lang="ru-RU" sz="5000" b="1" dirty="0">
              <a:ln w="9525">
                <a:noFill/>
              </a:ln>
              <a:solidFill>
                <a:srgbClr val="FF0000"/>
              </a:solidFill>
              <a:latin typeface="FrizQuadrata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7" name="Рисунок 6" descr="C:\Users\учитель\Desktop\Проект ТОС 2019\17-09-2019_12-24-06\IMG_20190912_071931.jpg"/>
          <p:cNvPicPr/>
          <p:nvPr/>
        </p:nvPicPr>
        <p:blipFill>
          <a:blip r:embed="rId3" cstate="print"/>
          <a:srcRect l="15077" r="-132" b="-61"/>
          <a:stretch>
            <a:fillRect/>
          </a:stretch>
        </p:blipFill>
        <p:spPr bwMode="auto">
          <a:xfrm>
            <a:off x="465646" y="1257299"/>
            <a:ext cx="1810829" cy="133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учитель\Desktop\Проект ТОС 2019\17-09-2019_12-24-06\IMG_20190912_071937.jpg"/>
          <p:cNvPicPr/>
          <p:nvPr/>
        </p:nvPicPr>
        <p:blipFill>
          <a:blip r:embed="rId4" cstate="print"/>
          <a:srcRect l="10283" r="26103" b="654"/>
          <a:stretch>
            <a:fillRect/>
          </a:stretch>
        </p:blipFill>
        <p:spPr bwMode="auto">
          <a:xfrm>
            <a:off x="721744" y="2973777"/>
            <a:ext cx="1345182" cy="249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учитель\Desktop\Проект ТОС 2019\17-09-2019_12-24-06\IMG_20190912_072014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6999" y="1123950"/>
            <a:ext cx="1657351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2863" y="3305175"/>
            <a:ext cx="1912937" cy="270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 l="27026" t="20666" r="27342" b="13215"/>
          <a:stretch>
            <a:fillRect/>
          </a:stretch>
        </p:blipFill>
        <p:spPr bwMode="auto">
          <a:xfrm>
            <a:off x="4876199" y="1378011"/>
            <a:ext cx="2911536" cy="33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27699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04CE73C-E6B1-424B-B9FE-436C2DE07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7"/>
          <a:stretch>
            <a:fillRect/>
          </a:stretch>
        </p:blipFill>
        <p:spPr>
          <a:xfrm>
            <a:off x="0" y="0"/>
            <a:ext cx="913993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0442" y="203889"/>
            <a:ext cx="80034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000" b="1" dirty="0" smtClean="0">
                <a:ln w="9525">
                  <a:noFill/>
                </a:ln>
                <a:solidFill>
                  <a:srgbClr val="FF0000"/>
                </a:solidFill>
                <a:latin typeface="FrizQuadrata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Информационное освещение проекта</a:t>
            </a:r>
            <a:endParaRPr lang="ru-RU" sz="5000" b="1" dirty="0">
              <a:ln w="9525">
                <a:noFill/>
              </a:ln>
              <a:solidFill>
                <a:srgbClr val="FF0000"/>
              </a:solidFill>
              <a:latin typeface="FrizQuadrata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l="29069" t="16353" r="39564" b="10455"/>
          <a:stretch>
            <a:fillRect/>
          </a:stretch>
        </p:blipFill>
        <p:spPr bwMode="auto">
          <a:xfrm>
            <a:off x="428624" y="914400"/>
            <a:ext cx="2390776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 l="26505" t="15108" r="45470" b="13808"/>
          <a:stretch>
            <a:fillRect/>
          </a:stretch>
        </p:blipFill>
        <p:spPr bwMode="auto">
          <a:xfrm>
            <a:off x="2457450" y="933450"/>
            <a:ext cx="23241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/>
          <a:srcRect l="32338" t="14218" r="37576" b="19870"/>
          <a:stretch>
            <a:fillRect/>
          </a:stretch>
        </p:blipFill>
        <p:spPr bwMode="auto">
          <a:xfrm>
            <a:off x="4956631" y="904874"/>
            <a:ext cx="2253794" cy="325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/>
          <a:srcRect l="29840" t="16955" r="36649" b="49227"/>
          <a:stretch>
            <a:fillRect/>
          </a:stretch>
        </p:blipFill>
        <p:spPr bwMode="auto">
          <a:xfrm>
            <a:off x="294871" y="4171949"/>
            <a:ext cx="2807886" cy="226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7" cstate="print"/>
          <a:srcRect l="30399" t="21443" r="46622" b="31981"/>
          <a:stretch>
            <a:fillRect/>
          </a:stretch>
        </p:blipFill>
        <p:spPr bwMode="auto">
          <a:xfrm>
            <a:off x="6506588" y="1609725"/>
            <a:ext cx="2276272" cy="369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8" cstate="print"/>
          <a:srcRect l="31729" t="10156" r="37633" b="56551"/>
          <a:stretch>
            <a:fillRect/>
          </a:stretch>
        </p:blipFill>
        <p:spPr bwMode="auto">
          <a:xfrm>
            <a:off x="3763591" y="4208144"/>
            <a:ext cx="2446709" cy="21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276991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</TotalTime>
  <Words>132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учитель</cp:lastModifiedBy>
  <cp:revision>74</cp:revision>
  <dcterms:created xsi:type="dcterms:W3CDTF">2013-11-19T05:52:05Z</dcterms:created>
  <dcterms:modified xsi:type="dcterms:W3CDTF">2019-09-18T06:45:57Z</dcterms:modified>
</cp:coreProperties>
</file>