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sakgp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vk.com/club18603848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esnakomka07@rambler.ru" TargetMode="External"/><Relationship Id="rId2" Type="http://schemas.openxmlformats.org/officeDocument/2006/relationships/hyperlink" Target="mailto:volegi2019@mail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64096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ПРОЕКТ</a:t>
            </a:r>
          </a:p>
          <a:p>
            <a:pPr algn="ctr"/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инициативного бюджетирования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"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Текущий ремонт водопровода в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д. </a:t>
            </a:r>
            <a:r>
              <a:rPr lang="ru-RU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Волеги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3742" y="4653136"/>
            <a:ext cx="5328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Авторы: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инициативная группа жителей д.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Волеги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Краснокамского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городского округа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в лице руководителя инициативной группы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Дыбиной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Екатерины Николаевны</a:t>
            </a:r>
          </a:p>
        </p:txBody>
      </p:sp>
    </p:spTree>
    <p:extLst>
      <p:ext uri="{BB962C8B-B14F-4D97-AF65-F5344CB8AC3E}">
        <p14:creationId xmlns:p14="http://schemas.microsoft.com/office/powerpoint/2010/main" val="1835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проблемы:</a:t>
            </a:r>
          </a:p>
          <a:p>
            <a:pPr algn="just"/>
            <a:endParaRPr lang="ru-RU" sz="2800" b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Существующий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ныне водопровод заканчивается на ул. Восточная, д.6, в результате чего жители деревни остались без воды. Вода из скважин и колодцев выкопанных самостоятельно жителями не пригодна для использования в пищу и нам приходится покупать или привозить воду из других источников. Еще одна проблема, вытекающая из-за нехватки воды – пожарная безопасность. В деревне не существует системы пожарного водоснабжения. В связи с вышеизложенным текущий ремонт необходим для подачи качественной питьевой воды в дома по ул. Железнодорожная и Дорожная и для установки пожарных гидрантов. Протяженность водопровода по данным улицам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1420 метров, что обеспечит водой 27 домов.</a:t>
            </a:r>
          </a:p>
        </p:txBody>
      </p:sp>
    </p:spTree>
    <p:extLst>
      <p:ext uri="{BB962C8B-B14F-4D97-AF65-F5344CB8AC3E}">
        <p14:creationId xmlns:p14="http://schemas.microsoft.com/office/powerpoint/2010/main" val="3883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цель: </a:t>
            </a:r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водоснабжения населения дер.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Волеги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 улицам Дорожная,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Железнодорожная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Решить проблему с нехваткой воды в дер.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Волеги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 улицам Дорожная и Железнодорожная (27 домов); организовать текущий ремонт водопровода: проложить 1420 метров металлопластиковой трубы от ул. Восточная, д 6, до ул. Дорожная, д. 2а; провести работы по установлению 7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водоколодцев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Разместить информацию о ходе реализации проекта  в социальных сетях.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Благоустроить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прилегающую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водопроводу территорию по улицам Дорожная, Железнодорожная.</a:t>
            </a:r>
          </a:p>
        </p:txBody>
      </p:sp>
    </p:spTree>
    <p:extLst>
      <p:ext uri="{BB962C8B-B14F-4D97-AF65-F5344CB8AC3E}">
        <p14:creationId xmlns:p14="http://schemas.microsoft.com/office/powerpoint/2010/main" val="9123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146" y="11663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Смета проекта с указанием долей местного бюджета: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локальной смете расчетов приобретается оборудование необходимое для проведения наружного водопровода, а так же  расходы за работу техники.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936" y="1059167"/>
            <a:ext cx="8640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источников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 инициативного бюджетирования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08575"/>
              </p:ext>
            </p:extLst>
          </p:nvPr>
        </p:nvGraphicFramePr>
        <p:xfrm>
          <a:off x="204130" y="1916832"/>
          <a:ext cx="8784976" cy="470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544616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Виды источников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 (руб.)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Софинансирование</a:t>
                      </a:r>
                      <a:r>
                        <a:rPr lang="ru-RU" sz="1400" dirty="0" smtClean="0"/>
                        <a:t> проекта (%)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>
                          <a:solidFill>
                            <a:srgbClr val="002060"/>
                          </a:solidFill>
                        </a:rPr>
                        <a:t>Софинансирование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 проекта не менее 10 (50)% стоимости проекта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174 147,27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707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1.1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Средства бюджета муниципального образования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0,06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1.2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Средства населения в денежной форме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 169 793,58825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97,5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1.3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Средства ТОС, юридических лиц, индивидуальных предпринимателей, общественных организаций в денежной форме, за исключением денежных средств от предприятий и организаций муниципальной формы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4 253,68175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2,4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rgbClr val="002060"/>
                          </a:solidFill>
                        </a:rPr>
                        <a:t>Софинансирование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 проекта не более 90 (50)% стоимости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1 567 325,43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Итого (общая стоимость проекта)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1 741 472,7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Волеги вода\mVbQap0gc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0786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021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Информация о проекте инициативного бюджетирования «Текущий ремонт водопровода в д. </a:t>
            </a:r>
            <a:r>
              <a:rPr lang="ru-RU" sz="2000" b="1" u="sng" dirty="0" err="1" smtClean="0">
                <a:solidFill>
                  <a:srgbClr val="002060"/>
                </a:solidFill>
              </a:rPr>
              <a:t>Волеги</a:t>
            </a:r>
            <a:r>
              <a:rPr lang="ru-RU" sz="2000" b="1" u="sng" dirty="0" smtClean="0">
                <a:solidFill>
                  <a:srgbClr val="002060"/>
                </a:solidFill>
              </a:rPr>
              <a:t>»  была размещена:</a:t>
            </a:r>
          </a:p>
          <a:p>
            <a:pPr algn="ctr"/>
            <a:endParaRPr lang="ru-RU" sz="2000" b="1" u="sng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социальных сетях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vk.com/club186038482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vk.com/tosakgp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досках объявлений </a:t>
            </a: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>
                <a:solidFill>
                  <a:srgbClr val="002060"/>
                </a:solidFill>
              </a:rPr>
              <a:t>поселкового совета и на площади п. Майский.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8" y="1556792"/>
            <a:ext cx="3621545" cy="235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99" y="1556792"/>
            <a:ext cx="3267534" cy="233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47661"/>
            <a:ext cx="4248471" cy="218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10" y="4423348"/>
            <a:ext cx="2701132" cy="21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5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Контактные данные инициативной группы жителей д.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Волеги</a:t>
            </a:r>
            <a:r>
              <a:rPr lang="ru-RU" sz="2800" b="1" u="sng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Краснокамского</a:t>
            </a:r>
            <a:r>
              <a:rPr lang="ru-RU" sz="2800" b="1" u="sng" dirty="0" smtClean="0">
                <a:solidFill>
                  <a:srgbClr val="002060"/>
                </a:solidFill>
              </a:rPr>
              <a:t> городского округа</a:t>
            </a:r>
            <a:endParaRPr lang="ru-RU" sz="2800" b="1" u="sng" dirty="0">
              <a:solidFill>
                <a:srgbClr val="002060"/>
              </a:solidFill>
            </a:endParaRPr>
          </a:p>
          <a:p>
            <a:pPr algn="ctr"/>
            <a:r>
              <a:rPr lang="en-US" sz="2800" b="1" u="sng" dirty="0" smtClean="0">
                <a:solidFill>
                  <a:srgbClr val="002060"/>
                </a:solidFill>
                <a:hlinkClick r:id="rId2"/>
              </a:rPr>
              <a:t>volegi2019@mail.ru</a:t>
            </a:r>
            <a:r>
              <a:rPr lang="en-US" sz="2800" b="1" u="sng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endParaRPr lang="en-US" sz="2800" b="1" u="sng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Руководитель инициативной группы – </a:t>
            </a:r>
            <a:r>
              <a:rPr lang="ru-RU" sz="2000" b="1" dirty="0" err="1" smtClean="0">
                <a:solidFill>
                  <a:srgbClr val="002060"/>
                </a:solidFill>
              </a:rPr>
              <a:t>Дыбина</a:t>
            </a:r>
            <a:r>
              <a:rPr lang="ru-RU" sz="2000" b="1" dirty="0" smtClean="0">
                <a:solidFill>
                  <a:srgbClr val="002060"/>
                </a:solidFill>
              </a:rPr>
              <a:t> Екатерина Николаевна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hlinkClick r:id="rId3"/>
              </a:rPr>
              <a:t>nesnakomka07@rambler.ru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356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206a1</cp:lastModifiedBy>
  <cp:revision>11</cp:revision>
  <dcterms:created xsi:type="dcterms:W3CDTF">2019-09-15T05:16:59Z</dcterms:created>
  <dcterms:modified xsi:type="dcterms:W3CDTF">2019-11-28T06:06:27Z</dcterms:modified>
</cp:coreProperties>
</file>