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0" r:id="rId3"/>
    <p:sldId id="302" r:id="rId4"/>
    <p:sldId id="281" r:id="rId5"/>
    <p:sldId id="303" r:id="rId6"/>
    <p:sldId id="304" r:id="rId7"/>
    <p:sldId id="306" r:id="rId8"/>
    <p:sldId id="307" r:id="rId9"/>
    <p:sldId id="308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B92D14"/>
    <a:srgbClr val="35759D"/>
    <a:srgbClr val="35B19D"/>
    <a:srgbClr val="777777"/>
    <a:srgbClr val="969696"/>
    <a:srgbClr val="2929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95573" autoAdjust="0"/>
  </p:normalViewPr>
  <p:slideViewPr>
    <p:cSldViewPr>
      <p:cViewPr varScale="1">
        <p:scale>
          <a:sx n="71" d="100"/>
          <a:sy n="71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  <a:latin typeface="Calibri" pitchFamily="34" charset="0"/>
              </a:defRPr>
            </a:pPr>
            <a:r>
              <a:rPr lang="ru-RU" sz="2000" dirty="0" smtClean="0"/>
              <a:t>Распределение</a:t>
            </a:r>
            <a:r>
              <a:rPr lang="ru-RU" sz="2000" baseline="0" dirty="0" smtClean="0"/>
              <a:t> жителей КГО по возрастным категориям (%)</a:t>
            </a:r>
            <a:endParaRPr lang="ru-RU" sz="2000" dirty="0"/>
          </a:p>
        </c:rich>
      </c:tx>
      <c:layout>
        <c:manualLayout>
          <c:xMode val="edge"/>
          <c:yMode val="edge"/>
          <c:x val="1.9717852700462474E-2"/>
          <c:y val="1.9596588033428387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 соотношение к общему количество жителей КГО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Calibri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Дошкольники (3-7 лет)</c:v>
                </c:pt>
                <c:pt idx="1">
                  <c:v>Школьники (7-18 лет)</c:v>
                </c:pt>
                <c:pt idx="2">
                  <c:v>"Активная молодежь" (до 35 лет)</c:v>
                </c:pt>
                <c:pt idx="3">
                  <c:v>Лица старше 35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7.5</c:v>
                </c:pt>
                <c:pt idx="1">
                  <c:v>12.5</c:v>
                </c:pt>
                <c:pt idx="2">
                  <c:v>23.5</c:v>
                </c:pt>
                <c:pt idx="3">
                  <c:v>56.5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0489876905062978"/>
          <c:y val="0.24776117433439626"/>
          <c:w val="0.35373987784128852"/>
          <c:h val="0.73201444165276697"/>
        </c:manualLayout>
      </c:layout>
      <c:txPr>
        <a:bodyPr/>
        <a:lstStyle/>
        <a:p>
          <a:pPr>
            <a:defRPr>
              <a:solidFill>
                <a:srgbClr val="000000"/>
              </a:solidFill>
              <a:latin typeface="Calibri" pitchFamily="34" charset="0"/>
            </a:defRPr>
          </a:pPr>
          <a:endParaRPr lang="ru-RU"/>
        </a:p>
      </c:txPr>
    </c:legend>
    <c:plotVisOnly val="1"/>
  </c:chart>
  <c:spPr>
    <a:solidFill>
      <a:schemeClr val="accent3">
        <a:lumMod val="85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1AFD5-B660-4036-9D16-7AB93D01BDC8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0A9C16-F1C4-4DA9-9C03-56090376BF47}">
      <dgm:prSet/>
      <dgm:spPr/>
      <dgm:t>
        <a:bodyPr/>
        <a:lstStyle/>
        <a:p>
          <a:pPr rtl="0"/>
          <a:r>
            <a:rPr lang="ru-RU" b="1" dirty="0" smtClean="0">
              <a:latin typeface="Calibri" pitchFamily="34" charset="0"/>
            </a:rPr>
            <a:t>Описание проблемы</a:t>
          </a:r>
          <a:r>
            <a:rPr lang="en-US" b="1" dirty="0" smtClean="0">
              <a:latin typeface="Calibri" pitchFamily="34" charset="0"/>
            </a:rPr>
            <a:t>:</a:t>
          </a:r>
          <a:endParaRPr lang="ru-RU" b="1" dirty="0">
            <a:latin typeface="Calibri" pitchFamily="34" charset="0"/>
          </a:endParaRPr>
        </a:p>
      </dgm:t>
    </dgm:pt>
    <dgm:pt modelId="{C0B68182-3567-42D4-9705-332659DE50F9}" type="parTrans" cxnId="{0721614C-B2C5-41B8-ABB3-36F175BF50D6}">
      <dgm:prSet/>
      <dgm:spPr/>
      <dgm:t>
        <a:bodyPr/>
        <a:lstStyle/>
        <a:p>
          <a:endParaRPr lang="ru-RU"/>
        </a:p>
      </dgm:t>
    </dgm:pt>
    <dgm:pt modelId="{818A56BC-A9E5-4016-88C1-D713A905203E}" type="sibTrans" cxnId="{0721614C-B2C5-41B8-ABB3-36F175BF50D6}">
      <dgm:prSet/>
      <dgm:spPr/>
      <dgm:t>
        <a:bodyPr/>
        <a:lstStyle/>
        <a:p>
          <a:endParaRPr lang="ru-RU"/>
        </a:p>
      </dgm:t>
    </dgm:pt>
    <dgm:pt modelId="{AF0FE9FB-53D4-4A8A-B97B-299707907AE8}">
      <dgm:prSet/>
      <dgm:spPr/>
      <dgm:t>
        <a:bodyPr/>
        <a:lstStyle/>
        <a:p>
          <a:pPr algn="ctr" rtl="0"/>
          <a:r>
            <a:rPr lang="ru-RU" dirty="0" smtClean="0">
              <a:solidFill>
                <a:srgbClr val="000000"/>
              </a:solidFill>
              <a:latin typeface="Calibri" pitchFamily="34" charset="0"/>
            </a:rPr>
            <a:t>отсутствие специально созданной инфраструктуры для занятий экстремальными видами спорта (велоспорт, скейтбординг, ролики</a:t>
          </a:r>
          <a:r>
            <a:rPr lang="ru-RU" b="0" dirty="0" smtClean="0">
              <a:solidFill>
                <a:srgbClr val="000000"/>
              </a:solidFill>
              <a:latin typeface="Calibri" pitchFamily="34" charset="0"/>
            </a:rPr>
            <a:t>)</a:t>
          </a:r>
          <a:endParaRPr lang="ru-RU" b="0" dirty="0">
            <a:solidFill>
              <a:srgbClr val="000000"/>
            </a:solidFill>
            <a:latin typeface="Calibri" pitchFamily="34" charset="0"/>
          </a:endParaRPr>
        </a:p>
      </dgm:t>
    </dgm:pt>
    <dgm:pt modelId="{F8400755-C459-489A-BBD8-FDCEAE558FE3}" type="parTrans" cxnId="{36A76AC5-C5C9-40E6-9F0D-FCF1FB3CA424}">
      <dgm:prSet/>
      <dgm:spPr/>
      <dgm:t>
        <a:bodyPr/>
        <a:lstStyle/>
        <a:p>
          <a:endParaRPr lang="ru-RU"/>
        </a:p>
      </dgm:t>
    </dgm:pt>
    <dgm:pt modelId="{72839C2C-D8A9-40FB-ADD7-67F1E05FE51A}" type="sibTrans" cxnId="{36A76AC5-C5C9-40E6-9F0D-FCF1FB3CA424}">
      <dgm:prSet/>
      <dgm:spPr/>
      <dgm:t>
        <a:bodyPr/>
        <a:lstStyle/>
        <a:p>
          <a:endParaRPr lang="ru-RU"/>
        </a:p>
      </dgm:t>
    </dgm:pt>
    <dgm:pt modelId="{019CB4DC-9505-4E64-9E66-7F5F8AF53AEC}" type="pres">
      <dgm:prSet presAssocID="{9421AFD5-B660-4036-9D16-7AB93D01BD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8A87B-0ABE-4441-A1E3-0EBD6A5288D7}" type="pres">
      <dgm:prSet presAssocID="{A80A9C16-F1C4-4DA9-9C03-56090376BF47}" presName="boxAndChildren" presStyleCnt="0"/>
      <dgm:spPr/>
    </dgm:pt>
    <dgm:pt modelId="{9CB409D4-01F3-4926-9289-5C49F8913734}" type="pres">
      <dgm:prSet presAssocID="{A80A9C16-F1C4-4DA9-9C03-56090376BF47}" presName="parentTextBox" presStyleLbl="node1" presStyleIdx="0" presStyleCnt="1"/>
      <dgm:spPr/>
      <dgm:t>
        <a:bodyPr/>
        <a:lstStyle/>
        <a:p>
          <a:endParaRPr lang="ru-RU"/>
        </a:p>
      </dgm:t>
    </dgm:pt>
    <dgm:pt modelId="{1D10301E-5256-4DF7-8202-A33974759A5B}" type="pres">
      <dgm:prSet presAssocID="{A80A9C16-F1C4-4DA9-9C03-56090376BF47}" presName="entireBox" presStyleLbl="node1" presStyleIdx="0" presStyleCnt="1" custLinFactNeighborY="-11042"/>
      <dgm:spPr/>
      <dgm:t>
        <a:bodyPr/>
        <a:lstStyle/>
        <a:p>
          <a:endParaRPr lang="ru-RU"/>
        </a:p>
      </dgm:t>
    </dgm:pt>
    <dgm:pt modelId="{DECC9DD8-05BA-46CD-9C6D-04F177AB364E}" type="pres">
      <dgm:prSet presAssocID="{A80A9C16-F1C4-4DA9-9C03-56090376BF47}" presName="descendantBox" presStyleCnt="0"/>
      <dgm:spPr/>
    </dgm:pt>
    <dgm:pt modelId="{AC41C1E3-0ACE-4002-86AA-FB394AC74CDE}" type="pres">
      <dgm:prSet presAssocID="{AF0FE9FB-53D4-4A8A-B97B-299707907AE8}" presName="childTextBox" presStyleLbl="fgAccFollowNode1" presStyleIdx="0" presStyleCnt="1" custScaleY="120690" custLinFactY="100000" custLinFactNeighborX="87395" custLinFactNeighborY="175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21614C-B2C5-41B8-ABB3-36F175BF50D6}" srcId="{9421AFD5-B660-4036-9D16-7AB93D01BDC8}" destId="{A80A9C16-F1C4-4DA9-9C03-56090376BF47}" srcOrd="0" destOrd="0" parTransId="{C0B68182-3567-42D4-9705-332659DE50F9}" sibTransId="{818A56BC-A9E5-4016-88C1-D713A905203E}"/>
    <dgm:cxn modelId="{36A76AC5-C5C9-40E6-9F0D-FCF1FB3CA424}" srcId="{A80A9C16-F1C4-4DA9-9C03-56090376BF47}" destId="{AF0FE9FB-53D4-4A8A-B97B-299707907AE8}" srcOrd="0" destOrd="0" parTransId="{F8400755-C459-489A-BBD8-FDCEAE558FE3}" sibTransId="{72839C2C-D8A9-40FB-ADD7-67F1E05FE51A}"/>
    <dgm:cxn modelId="{10FCA20E-0E94-447E-A542-19172B37A22D}" type="presOf" srcId="{9421AFD5-B660-4036-9D16-7AB93D01BDC8}" destId="{019CB4DC-9505-4E64-9E66-7F5F8AF53AEC}" srcOrd="0" destOrd="0" presId="urn:microsoft.com/office/officeart/2005/8/layout/process4"/>
    <dgm:cxn modelId="{E3FBE0EC-FE42-4F10-9BB3-BF7DDC90F427}" type="presOf" srcId="{A80A9C16-F1C4-4DA9-9C03-56090376BF47}" destId="{1D10301E-5256-4DF7-8202-A33974759A5B}" srcOrd="1" destOrd="0" presId="urn:microsoft.com/office/officeart/2005/8/layout/process4"/>
    <dgm:cxn modelId="{1E715D46-1980-4F27-B489-2EB3334915DB}" type="presOf" srcId="{AF0FE9FB-53D4-4A8A-B97B-299707907AE8}" destId="{AC41C1E3-0ACE-4002-86AA-FB394AC74CDE}" srcOrd="0" destOrd="0" presId="urn:microsoft.com/office/officeart/2005/8/layout/process4"/>
    <dgm:cxn modelId="{D29B3CB1-8547-4114-8867-0D9AFE46A642}" type="presOf" srcId="{A80A9C16-F1C4-4DA9-9C03-56090376BF47}" destId="{9CB409D4-01F3-4926-9289-5C49F8913734}" srcOrd="0" destOrd="0" presId="urn:microsoft.com/office/officeart/2005/8/layout/process4"/>
    <dgm:cxn modelId="{B1C2582C-070F-4442-A3C7-041A59069C6D}" type="presParOf" srcId="{019CB4DC-9505-4E64-9E66-7F5F8AF53AEC}" destId="{FB38A87B-0ABE-4441-A1E3-0EBD6A5288D7}" srcOrd="0" destOrd="0" presId="urn:microsoft.com/office/officeart/2005/8/layout/process4"/>
    <dgm:cxn modelId="{28F58D06-29F2-4E2B-A0A7-9E5244BF2104}" type="presParOf" srcId="{FB38A87B-0ABE-4441-A1E3-0EBD6A5288D7}" destId="{9CB409D4-01F3-4926-9289-5C49F8913734}" srcOrd="0" destOrd="0" presId="urn:microsoft.com/office/officeart/2005/8/layout/process4"/>
    <dgm:cxn modelId="{7C5F0401-751F-42FA-8CD4-318B8521CFD2}" type="presParOf" srcId="{FB38A87B-0ABE-4441-A1E3-0EBD6A5288D7}" destId="{1D10301E-5256-4DF7-8202-A33974759A5B}" srcOrd="1" destOrd="0" presId="urn:microsoft.com/office/officeart/2005/8/layout/process4"/>
    <dgm:cxn modelId="{662C8C24-E80F-422C-B252-17590FD39FA8}" type="presParOf" srcId="{FB38A87B-0ABE-4441-A1E3-0EBD6A5288D7}" destId="{DECC9DD8-05BA-46CD-9C6D-04F177AB364E}" srcOrd="2" destOrd="0" presId="urn:microsoft.com/office/officeart/2005/8/layout/process4"/>
    <dgm:cxn modelId="{237B55D3-2745-4D3E-89D5-44BECD732FDC}" type="presParOf" srcId="{DECC9DD8-05BA-46CD-9C6D-04F177AB364E}" destId="{AC41C1E3-0ACE-4002-86AA-FB394AC74CD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B779E-26F9-4E64-940A-7E7CDEC5B3C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6F39F8-7652-451D-864F-D6C992C5AC9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Calibri" pitchFamily="34" charset="0"/>
            </a:rPr>
            <a:t>«Благополучатели»</a:t>
          </a:r>
          <a:r>
            <a:rPr lang="en-US" sz="2400" b="1" dirty="0" smtClean="0">
              <a:solidFill>
                <a:schemeClr val="bg1"/>
              </a:solidFill>
              <a:latin typeface="Calibri" pitchFamily="34" charset="0"/>
            </a:rPr>
            <a:t>:</a:t>
          </a:r>
          <a:r>
            <a:rPr lang="ru-RU" sz="2400" b="1" dirty="0" smtClean="0">
              <a:solidFill>
                <a:schemeClr val="bg1"/>
              </a:solidFill>
              <a:latin typeface="Calibri" pitchFamily="34" charset="0"/>
            </a:rPr>
            <a:t> </a:t>
          </a:r>
        </a:p>
        <a:p>
          <a:r>
            <a:rPr lang="ru-RU" sz="1800" dirty="0" smtClean="0">
              <a:solidFill>
                <a:schemeClr val="bg1"/>
              </a:solidFill>
              <a:latin typeface="Calibri" pitchFamily="34" charset="0"/>
            </a:rPr>
            <a:t> дошкольники – 931 человек (17% от всех дошкольников </a:t>
          </a:r>
          <a:r>
            <a:rPr lang="ru-RU" sz="1800" smtClean="0">
              <a:solidFill>
                <a:schemeClr val="bg1"/>
              </a:solidFill>
              <a:latin typeface="Calibri" pitchFamily="34" charset="0"/>
            </a:rPr>
            <a:t>КГО</a:t>
          </a:r>
          <a:r>
            <a:rPr lang="ru-RU" sz="1800" smtClean="0">
              <a:solidFill>
                <a:schemeClr val="bg1"/>
              </a:solidFill>
              <a:latin typeface="Calibri" pitchFamily="34" charset="0"/>
            </a:rPr>
            <a:t>)</a:t>
          </a:r>
          <a:endParaRPr lang="ru-RU" sz="1800" dirty="0" smtClean="0">
            <a:solidFill>
              <a:schemeClr val="bg1"/>
            </a:solidFill>
            <a:latin typeface="Calibri" pitchFamily="34" charset="0"/>
          </a:endParaRPr>
        </a:p>
        <a:p>
          <a:r>
            <a:rPr lang="ru-RU" sz="1800" dirty="0" smtClean="0">
              <a:solidFill>
                <a:schemeClr val="bg1"/>
              </a:solidFill>
              <a:latin typeface="Calibri" pitchFamily="34" charset="0"/>
            </a:rPr>
            <a:t> школьники – 3134 человека (34% от всех школьников КГО) </a:t>
          </a:r>
          <a:endParaRPr lang="ru-RU" sz="1800" dirty="0">
            <a:solidFill>
              <a:schemeClr val="bg1"/>
            </a:solidFill>
            <a:latin typeface="Calibri" pitchFamily="34" charset="0"/>
          </a:endParaRPr>
        </a:p>
      </dgm:t>
    </dgm:pt>
    <dgm:pt modelId="{D1844A8B-879D-49C2-88F3-96060718F964}" type="parTrans" cxnId="{F191DE2A-4CD8-41F5-8153-B6FC7177A7B5}">
      <dgm:prSet/>
      <dgm:spPr/>
      <dgm:t>
        <a:bodyPr/>
        <a:lstStyle/>
        <a:p>
          <a:endParaRPr lang="ru-RU"/>
        </a:p>
      </dgm:t>
    </dgm:pt>
    <dgm:pt modelId="{FFDAAC17-7F43-4AB9-A56B-C93BCD1E4404}" type="sibTrans" cxnId="{F191DE2A-4CD8-41F5-8153-B6FC7177A7B5}">
      <dgm:prSet/>
      <dgm:spPr/>
      <dgm:t>
        <a:bodyPr/>
        <a:lstStyle/>
        <a:p>
          <a:endParaRPr lang="ru-RU"/>
        </a:p>
      </dgm:t>
    </dgm:pt>
    <dgm:pt modelId="{A9BEF88E-E698-44A1-BC4B-F43396A686B1}">
      <dgm:prSet phldrT="[Текст]" custT="1"/>
      <dgm:spPr/>
      <dgm:t>
        <a:bodyPr/>
        <a:lstStyle/>
        <a:p>
          <a:r>
            <a:rPr lang="ru-RU" sz="2000" b="1" dirty="0" smtClean="0">
              <a:latin typeface="Calibri" pitchFamily="34" charset="0"/>
            </a:rPr>
            <a:t>Клуб «Беговелка» (г. Краснокамск) </a:t>
          </a:r>
          <a:r>
            <a:rPr lang="ru-RU" sz="2000" dirty="0" smtClean="0">
              <a:latin typeface="Calibri" pitchFamily="34" charset="0"/>
            </a:rPr>
            <a:t>– занятия на беговелах</a:t>
          </a:r>
          <a:r>
            <a:rPr lang="en-US" sz="2000" dirty="0" smtClean="0">
              <a:latin typeface="Calibri" pitchFamily="34" charset="0"/>
            </a:rPr>
            <a:t>/</a:t>
          </a:r>
          <a:r>
            <a:rPr lang="ru-RU" sz="2000" dirty="0" smtClean="0">
              <a:latin typeface="Calibri" pitchFamily="34" charset="0"/>
            </a:rPr>
            <a:t>велосипедах для детей с 1,5 </a:t>
          </a:r>
          <a:r>
            <a:rPr lang="ru-RU" sz="2000" smtClean="0">
              <a:latin typeface="Calibri" pitchFamily="34" charset="0"/>
            </a:rPr>
            <a:t>лет (организация </a:t>
          </a:r>
          <a:r>
            <a:rPr lang="ru-RU" sz="2000" dirty="0" smtClean="0">
              <a:latin typeface="Calibri" pitchFamily="34" charset="0"/>
            </a:rPr>
            <a:t>тренировочного процесса, проведение соревнований)</a:t>
          </a:r>
          <a:endParaRPr lang="ru-RU" sz="2000" dirty="0">
            <a:latin typeface="Calibri" pitchFamily="34" charset="0"/>
          </a:endParaRPr>
        </a:p>
      </dgm:t>
    </dgm:pt>
    <dgm:pt modelId="{0AAD5B0F-7393-467A-AF36-1D9DB4756AC9}" type="parTrans" cxnId="{2D2239A7-D06C-46CE-A99C-2D23AC669F13}">
      <dgm:prSet/>
      <dgm:spPr/>
      <dgm:t>
        <a:bodyPr/>
        <a:lstStyle/>
        <a:p>
          <a:endParaRPr lang="ru-RU"/>
        </a:p>
      </dgm:t>
    </dgm:pt>
    <dgm:pt modelId="{A8A19ECD-5697-4C89-8725-B81730047D81}" type="sibTrans" cxnId="{2D2239A7-D06C-46CE-A99C-2D23AC669F13}">
      <dgm:prSet/>
      <dgm:spPr/>
      <dgm:t>
        <a:bodyPr/>
        <a:lstStyle/>
        <a:p>
          <a:endParaRPr lang="ru-RU"/>
        </a:p>
      </dgm:t>
    </dgm:pt>
    <dgm:pt modelId="{4A4D30B4-57C3-411E-B47E-56593F48F71A}">
      <dgm:prSet phldrT="[Текст]"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Ввиду отсутствия памп треков на территории всего Пермского края – возможность </a:t>
          </a:r>
          <a:r>
            <a:rPr lang="ru-RU" sz="2000" b="1" dirty="0" smtClean="0">
              <a:latin typeface="Calibri" pitchFamily="34" charset="0"/>
            </a:rPr>
            <a:t>привлечения спортсменов и любителей</a:t>
          </a:r>
          <a:r>
            <a:rPr lang="ru-RU" sz="2000" dirty="0" smtClean="0">
              <a:latin typeface="Calibri" pitchFamily="34" charset="0"/>
            </a:rPr>
            <a:t> в Краснокамский городской округ</a:t>
          </a:r>
          <a:endParaRPr lang="ru-RU" sz="2000" dirty="0">
            <a:latin typeface="Calibri" pitchFamily="34" charset="0"/>
          </a:endParaRPr>
        </a:p>
      </dgm:t>
    </dgm:pt>
    <dgm:pt modelId="{EF800930-F57A-46B7-B484-3DFC7BAC2FF3}" type="parTrans" cxnId="{3F6277BB-93B2-426F-9A0F-360AB9DE6A2A}">
      <dgm:prSet/>
      <dgm:spPr/>
      <dgm:t>
        <a:bodyPr/>
        <a:lstStyle/>
        <a:p>
          <a:endParaRPr lang="ru-RU"/>
        </a:p>
      </dgm:t>
    </dgm:pt>
    <dgm:pt modelId="{C9126D2C-C9EE-423E-A274-55A095ED0E4A}" type="sibTrans" cxnId="{3F6277BB-93B2-426F-9A0F-360AB9DE6A2A}">
      <dgm:prSet/>
      <dgm:spPr/>
      <dgm:t>
        <a:bodyPr/>
        <a:lstStyle/>
        <a:p>
          <a:endParaRPr lang="ru-RU"/>
        </a:p>
      </dgm:t>
    </dgm:pt>
    <dgm:pt modelId="{4385D717-D007-4B48-9802-99C4894D5A49}" type="pres">
      <dgm:prSet presAssocID="{1FDB779E-26F9-4E64-940A-7E7CDEC5B3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F10219-FA0D-4948-9C53-BFB93FA4F36F}" type="pres">
      <dgm:prSet presAssocID="{826F39F8-7652-451D-864F-D6C992C5AC9D}" presName="parentLin" presStyleCnt="0"/>
      <dgm:spPr/>
    </dgm:pt>
    <dgm:pt modelId="{A71B200E-BECF-4FDC-99ED-553EDDEF6977}" type="pres">
      <dgm:prSet presAssocID="{826F39F8-7652-451D-864F-D6C992C5AC9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9A2A251-80CF-412A-B7EE-092B109739C5}" type="pres">
      <dgm:prSet presAssocID="{826F39F8-7652-451D-864F-D6C992C5AC9D}" presName="parentText" presStyleLbl="node1" presStyleIdx="0" presStyleCnt="3" custScaleX="136022" custScaleY="1390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C5062-1A9D-45F4-8EE9-A5CC6422841C}" type="pres">
      <dgm:prSet presAssocID="{826F39F8-7652-451D-864F-D6C992C5AC9D}" presName="negativeSpace" presStyleCnt="0"/>
      <dgm:spPr/>
    </dgm:pt>
    <dgm:pt modelId="{71F62892-1488-4483-A50E-388EE67161CF}" type="pres">
      <dgm:prSet presAssocID="{826F39F8-7652-451D-864F-D6C992C5AC9D}" presName="childText" presStyleLbl="conFgAcc1" presStyleIdx="0" presStyleCnt="3">
        <dgm:presLayoutVars>
          <dgm:bulletEnabled val="1"/>
        </dgm:presLayoutVars>
      </dgm:prSet>
      <dgm:spPr/>
    </dgm:pt>
    <dgm:pt modelId="{050AFEA2-E4B5-4247-BF0E-08FEBDE4D39D}" type="pres">
      <dgm:prSet presAssocID="{FFDAAC17-7F43-4AB9-A56B-C93BCD1E4404}" presName="spaceBetweenRectangles" presStyleCnt="0"/>
      <dgm:spPr/>
    </dgm:pt>
    <dgm:pt modelId="{2C38381B-2D9D-4B31-8749-C68BD246BE6B}" type="pres">
      <dgm:prSet presAssocID="{A9BEF88E-E698-44A1-BC4B-F43396A686B1}" presName="parentLin" presStyleCnt="0"/>
      <dgm:spPr/>
    </dgm:pt>
    <dgm:pt modelId="{EEAB1F0A-178F-499D-95D9-9D275DF22B2C}" type="pres">
      <dgm:prSet presAssocID="{A9BEF88E-E698-44A1-BC4B-F43396A686B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1046ADD-0B68-4C72-A645-609A04E8D1F1}" type="pres">
      <dgm:prSet presAssocID="{A9BEF88E-E698-44A1-BC4B-F43396A686B1}" presName="parentText" presStyleLbl="node1" presStyleIdx="1" presStyleCnt="3" custScaleX="136002" custScaleY="1594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87544-D49D-4344-BE96-2D8E7873EB0B}" type="pres">
      <dgm:prSet presAssocID="{A9BEF88E-E698-44A1-BC4B-F43396A686B1}" presName="negativeSpace" presStyleCnt="0"/>
      <dgm:spPr/>
    </dgm:pt>
    <dgm:pt modelId="{537AE3B7-294D-4105-9C8D-33465D7095FC}" type="pres">
      <dgm:prSet presAssocID="{A9BEF88E-E698-44A1-BC4B-F43396A686B1}" presName="childText" presStyleLbl="conFgAcc1" presStyleIdx="1" presStyleCnt="3">
        <dgm:presLayoutVars>
          <dgm:bulletEnabled val="1"/>
        </dgm:presLayoutVars>
      </dgm:prSet>
      <dgm:spPr/>
    </dgm:pt>
    <dgm:pt modelId="{40A03EDB-76FB-4A00-B4D4-C88861807C2C}" type="pres">
      <dgm:prSet presAssocID="{A8A19ECD-5697-4C89-8725-B81730047D81}" presName="spaceBetweenRectangles" presStyleCnt="0"/>
      <dgm:spPr/>
    </dgm:pt>
    <dgm:pt modelId="{4C6E1F74-EECD-4B83-A07A-00EF9F69B6A1}" type="pres">
      <dgm:prSet presAssocID="{4A4D30B4-57C3-411E-B47E-56593F48F71A}" presName="parentLin" presStyleCnt="0"/>
      <dgm:spPr/>
    </dgm:pt>
    <dgm:pt modelId="{95064D06-8B4B-468F-B26B-F461970E2CE0}" type="pres">
      <dgm:prSet presAssocID="{4A4D30B4-57C3-411E-B47E-56593F48F71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5A8DFC5-85A9-4D8F-BCE7-0DE0CD337604}" type="pres">
      <dgm:prSet presAssocID="{4A4D30B4-57C3-411E-B47E-56593F48F71A}" presName="parentText" presStyleLbl="node1" presStyleIdx="2" presStyleCnt="3" custScaleX="142931" custScaleY="169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3241F-CCF5-4770-868D-A2B8DC0360C6}" type="pres">
      <dgm:prSet presAssocID="{4A4D30B4-57C3-411E-B47E-56593F48F71A}" presName="negativeSpace" presStyleCnt="0"/>
      <dgm:spPr/>
    </dgm:pt>
    <dgm:pt modelId="{C26F5E3A-3902-4C53-B2FA-E68F7AA61223}" type="pres">
      <dgm:prSet presAssocID="{4A4D30B4-57C3-411E-B47E-56593F48F71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BAAF60A-9547-42BB-BF02-AB7014F1A70C}" type="presOf" srcId="{4A4D30B4-57C3-411E-B47E-56593F48F71A}" destId="{95064D06-8B4B-468F-B26B-F461970E2CE0}" srcOrd="0" destOrd="0" presId="urn:microsoft.com/office/officeart/2005/8/layout/list1"/>
    <dgm:cxn modelId="{749A542D-B460-45DD-AEDB-0D14084EBFF8}" type="presOf" srcId="{1FDB779E-26F9-4E64-940A-7E7CDEC5B3CC}" destId="{4385D717-D007-4B48-9802-99C4894D5A49}" srcOrd="0" destOrd="0" presId="urn:microsoft.com/office/officeart/2005/8/layout/list1"/>
    <dgm:cxn modelId="{E25F8456-A985-4536-9304-77F086339BDC}" type="presOf" srcId="{4A4D30B4-57C3-411E-B47E-56593F48F71A}" destId="{95A8DFC5-85A9-4D8F-BCE7-0DE0CD337604}" srcOrd="1" destOrd="0" presId="urn:microsoft.com/office/officeart/2005/8/layout/list1"/>
    <dgm:cxn modelId="{F191DE2A-4CD8-41F5-8153-B6FC7177A7B5}" srcId="{1FDB779E-26F9-4E64-940A-7E7CDEC5B3CC}" destId="{826F39F8-7652-451D-864F-D6C992C5AC9D}" srcOrd="0" destOrd="0" parTransId="{D1844A8B-879D-49C2-88F3-96060718F964}" sibTransId="{FFDAAC17-7F43-4AB9-A56B-C93BCD1E4404}"/>
    <dgm:cxn modelId="{E88D5330-89A6-43B9-B09C-9B914F6CE8F2}" type="presOf" srcId="{A9BEF88E-E698-44A1-BC4B-F43396A686B1}" destId="{01046ADD-0B68-4C72-A645-609A04E8D1F1}" srcOrd="1" destOrd="0" presId="urn:microsoft.com/office/officeart/2005/8/layout/list1"/>
    <dgm:cxn modelId="{EE07E7AB-5115-4CE1-826E-E133763CD8D6}" type="presOf" srcId="{A9BEF88E-E698-44A1-BC4B-F43396A686B1}" destId="{EEAB1F0A-178F-499D-95D9-9D275DF22B2C}" srcOrd="0" destOrd="0" presId="urn:microsoft.com/office/officeart/2005/8/layout/list1"/>
    <dgm:cxn modelId="{AC0CA428-B750-4B21-BE1F-36289FE603E0}" type="presOf" srcId="{826F39F8-7652-451D-864F-D6C992C5AC9D}" destId="{39A2A251-80CF-412A-B7EE-092B109739C5}" srcOrd="1" destOrd="0" presId="urn:microsoft.com/office/officeart/2005/8/layout/list1"/>
    <dgm:cxn modelId="{2D2239A7-D06C-46CE-A99C-2D23AC669F13}" srcId="{1FDB779E-26F9-4E64-940A-7E7CDEC5B3CC}" destId="{A9BEF88E-E698-44A1-BC4B-F43396A686B1}" srcOrd="1" destOrd="0" parTransId="{0AAD5B0F-7393-467A-AF36-1D9DB4756AC9}" sibTransId="{A8A19ECD-5697-4C89-8725-B81730047D81}"/>
    <dgm:cxn modelId="{C3FCE597-3B56-421F-9AF2-53CDA05A0741}" type="presOf" srcId="{826F39F8-7652-451D-864F-D6C992C5AC9D}" destId="{A71B200E-BECF-4FDC-99ED-553EDDEF6977}" srcOrd="0" destOrd="0" presId="urn:microsoft.com/office/officeart/2005/8/layout/list1"/>
    <dgm:cxn modelId="{3F6277BB-93B2-426F-9A0F-360AB9DE6A2A}" srcId="{1FDB779E-26F9-4E64-940A-7E7CDEC5B3CC}" destId="{4A4D30B4-57C3-411E-B47E-56593F48F71A}" srcOrd="2" destOrd="0" parTransId="{EF800930-F57A-46B7-B484-3DFC7BAC2FF3}" sibTransId="{C9126D2C-C9EE-423E-A274-55A095ED0E4A}"/>
    <dgm:cxn modelId="{25EC83C0-7BD0-47AC-90C2-1CCEB530DA77}" type="presParOf" srcId="{4385D717-D007-4B48-9802-99C4894D5A49}" destId="{B5F10219-FA0D-4948-9C53-BFB93FA4F36F}" srcOrd="0" destOrd="0" presId="urn:microsoft.com/office/officeart/2005/8/layout/list1"/>
    <dgm:cxn modelId="{1DA7AB87-1A71-421F-BA51-F60A47C80BE0}" type="presParOf" srcId="{B5F10219-FA0D-4948-9C53-BFB93FA4F36F}" destId="{A71B200E-BECF-4FDC-99ED-553EDDEF6977}" srcOrd="0" destOrd="0" presId="urn:microsoft.com/office/officeart/2005/8/layout/list1"/>
    <dgm:cxn modelId="{544B059D-EE48-4A9A-9D67-00E62F0AC6CD}" type="presParOf" srcId="{B5F10219-FA0D-4948-9C53-BFB93FA4F36F}" destId="{39A2A251-80CF-412A-B7EE-092B109739C5}" srcOrd="1" destOrd="0" presId="urn:microsoft.com/office/officeart/2005/8/layout/list1"/>
    <dgm:cxn modelId="{529E2F5D-7F33-4539-840A-2E48C2A63F4D}" type="presParOf" srcId="{4385D717-D007-4B48-9802-99C4894D5A49}" destId="{DCCC5062-1A9D-45F4-8EE9-A5CC6422841C}" srcOrd="1" destOrd="0" presId="urn:microsoft.com/office/officeart/2005/8/layout/list1"/>
    <dgm:cxn modelId="{CA96E5B4-6F75-49C7-97BF-226CFD57B687}" type="presParOf" srcId="{4385D717-D007-4B48-9802-99C4894D5A49}" destId="{71F62892-1488-4483-A50E-388EE67161CF}" srcOrd="2" destOrd="0" presId="urn:microsoft.com/office/officeart/2005/8/layout/list1"/>
    <dgm:cxn modelId="{D5E5FF45-6342-44F7-A929-B4C87ADA0CC4}" type="presParOf" srcId="{4385D717-D007-4B48-9802-99C4894D5A49}" destId="{050AFEA2-E4B5-4247-BF0E-08FEBDE4D39D}" srcOrd="3" destOrd="0" presId="urn:microsoft.com/office/officeart/2005/8/layout/list1"/>
    <dgm:cxn modelId="{BD9CC9D8-A1FA-4EE6-AFFD-B065DD15E7C2}" type="presParOf" srcId="{4385D717-D007-4B48-9802-99C4894D5A49}" destId="{2C38381B-2D9D-4B31-8749-C68BD246BE6B}" srcOrd="4" destOrd="0" presId="urn:microsoft.com/office/officeart/2005/8/layout/list1"/>
    <dgm:cxn modelId="{154E4919-6E62-4F93-9D61-A5E441D1C4F9}" type="presParOf" srcId="{2C38381B-2D9D-4B31-8749-C68BD246BE6B}" destId="{EEAB1F0A-178F-499D-95D9-9D275DF22B2C}" srcOrd="0" destOrd="0" presId="urn:microsoft.com/office/officeart/2005/8/layout/list1"/>
    <dgm:cxn modelId="{74317E42-D0EC-422E-B6C8-207EBC98FFA7}" type="presParOf" srcId="{2C38381B-2D9D-4B31-8749-C68BD246BE6B}" destId="{01046ADD-0B68-4C72-A645-609A04E8D1F1}" srcOrd="1" destOrd="0" presId="urn:microsoft.com/office/officeart/2005/8/layout/list1"/>
    <dgm:cxn modelId="{F6937547-2182-4E61-921E-600CBE1FD330}" type="presParOf" srcId="{4385D717-D007-4B48-9802-99C4894D5A49}" destId="{98B87544-D49D-4344-BE96-2D8E7873EB0B}" srcOrd="5" destOrd="0" presId="urn:microsoft.com/office/officeart/2005/8/layout/list1"/>
    <dgm:cxn modelId="{7356A9EA-706B-489E-A242-CEE7A4F135AC}" type="presParOf" srcId="{4385D717-D007-4B48-9802-99C4894D5A49}" destId="{537AE3B7-294D-4105-9C8D-33465D7095FC}" srcOrd="6" destOrd="0" presId="urn:microsoft.com/office/officeart/2005/8/layout/list1"/>
    <dgm:cxn modelId="{CEF2A063-5BB3-4750-9C09-68345F9CC1EC}" type="presParOf" srcId="{4385D717-D007-4B48-9802-99C4894D5A49}" destId="{40A03EDB-76FB-4A00-B4D4-C88861807C2C}" srcOrd="7" destOrd="0" presId="urn:microsoft.com/office/officeart/2005/8/layout/list1"/>
    <dgm:cxn modelId="{DDCB5BBF-4A27-43F3-AFE1-172A8E156C37}" type="presParOf" srcId="{4385D717-D007-4B48-9802-99C4894D5A49}" destId="{4C6E1F74-EECD-4B83-A07A-00EF9F69B6A1}" srcOrd="8" destOrd="0" presId="urn:microsoft.com/office/officeart/2005/8/layout/list1"/>
    <dgm:cxn modelId="{50A006BF-79A2-4173-B536-D294FBD246F5}" type="presParOf" srcId="{4C6E1F74-EECD-4B83-A07A-00EF9F69B6A1}" destId="{95064D06-8B4B-468F-B26B-F461970E2CE0}" srcOrd="0" destOrd="0" presId="urn:microsoft.com/office/officeart/2005/8/layout/list1"/>
    <dgm:cxn modelId="{2E7FC41A-AFCA-4143-BEAE-98AD314906AC}" type="presParOf" srcId="{4C6E1F74-EECD-4B83-A07A-00EF9F69B6A1}" destId="{95A8DFC5-85A9-4D8F-BCE7-0DE0CD337604}" srcOrd="1" destOrd="0" presId="urn:microsoft.com/office/officeart/2005/8/layout/list1"/>
    <dgm:cxn modelId="{8592AFC3-7C21-44E3-ABAD-0935B7E83422}" type="presParOf" srcId="{4385D717-D007-4B48-9802-99C4894D5A49}" destId="{9773241F-CCF5-4770-868D-A2B8DC0360C6}" srcOrd="9" destOrd="0" presId="urn:microsoft.com/office/officeart/2005/8/layout/list1"/>
    <dgm:cxn modelId="{BF47B7B9-D79F-42E2-B3D0-431B20FD03DF}" type="presParOf" srcId="{4385D717-D007-4B48-9802-99C4894D5A49}" destId="{C26F5E3A-3902-4C53-B2FA-E68F7AA6122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21AFD5-B660-4036-9D16-7AB93D01BDC8}" type="doc">
      <dgm:prSet loTypeId="urn:microsoft.com/office/officeart/2005/8/layout/chevron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0A9C16-F1C4-4DA9-9C03-56090376BF47}">
      <dgm:prSet custT="1"/>
      <dgm:spPr/>
      <dgm:t>
        <a:bodyPr/>
        <a:lstStyle/>
        <a:p>
          <a:pPr rtl="0"/>
          <a:r>
            <a:rPr lang="ru-RU" sz="3200" b="1" dirty="0" smtClean="0">
              <a:latin typeface="Calibri" pitchFamily="34" charset="0"/>
            </a:rPr>
            <a:t>Цель проекта</a:t>
          </a:r>
          <a:r>
            <a:rPr lang="en-US" sz="3200" b="1" dirty="0" smtClean="0">
              <a:latin typeface="Calibri" pitchFamily="34" charset="0"/>
            </a:rPr>
            <a:t>:</a:t>
          </a:r>
          <a:endParaRPr lang="ru-RU" sz="3200" b="1" dirty="0">
            <a:latin typeface="Calibri" pitchFamily="34" charset="0"/>
          </a:endParaRPr>
        </a:p>
      </dgm:t>
    </dgm:pt>
    <dgm:pt modelId="{C0B68182-3567-42D4-9705-332659DE50F9}" type="parTrans" cxnId="{0721614C-B2C5-41B8-ABB3-36F175BF50D6}">
      <dgm:prSet/>
      <dgm:spPr/>
      <dgm:t>
        <a:bodyPr/>
        <a:lstStyle/>
        <a:p>
          <a:endParaRPr lang="ru-RU"/>
        </a:p>
      </dgm:t>
    </dgm:pt>
    <dgm:pt modelId="{818A56BC-A9E5-4016-88C1-D713A905203E}" type="sibTrans" cxnId="{0721614C-B2C5-41B8-ABB3-36F175BF50D6}">
      <dgm:prSet/>
      <dgm:spPr/>
      <dgm:t>
        <a:bodyPr/>
        <a:lstStyle/>
        <a:p>
          <a:endParaRPr lang="ru-RU"/>
        </a:p>
      </dgm:t>
    </dgm:pt>
    <dgm:pt modelId="{AF0FE9FB-53D4-4A8A-B97B-299707907AE8}">
      <dgm:prSet custT="1"/>
      <dgm:spPr/>
      <dgm:t>
        <a:bodyPr/>
        <a:lstStyle/>
        <a:p>
          <a:pPr algn="l" rtl="0"/>
          <a:r>
            <a:rPr lang="ru-RU" sz="2000" dirty="0" smtClean="0">
              <a:solidFill>
                <a:srgbClr val="000000"/>
              </a:solidFill>
              <a:latin typeface="Calibri" pitchFamily="34" charset="0"/>
            </a:rPr>
            <a:t>развитие объектов физической культуры в Краснокамском городском округе посредством строительства первого памп трека на территории Парка культуры и отдыха </a:t>
          </a:r>
          <a:endParaRPr lang="ru-RU" sz="1900" b="0" dirty="0">
            <a:solidFill>
              <a:srgbClr val="292929"/>
            </a:solidFill>
          </a:endParaRPr>
        </a:p>
      </dgm:t>
    </dgm:pt>
    <dgm:pt modelId="{F8400755-C459-489A-BBD8-FDCEAE558FE3}" type="parTrans" cxnId="{36A76AC5-C5C9-40E6-9F0D-FCF1FB3CA424}">
      <dgm:prSet/>
      <dgm:spPr/>
      <dgm:t>
        <a:bodyPr/>
        <a:lstStyle/>
        <a:p>
          <a:endParaRPr lang="ru-RU"/>
        </a:p>
      </dgm:t>
    </dgm:pt>
    <dgm:pt modelId="{72839C2C-D8A9-40FB-ADD7-67F1E05FE51A}" type="sibTrans" cxnId="{36A76AC5-C5C9-40E6-9F0D-FCF1FB3CA424}">
      <dgm:prSet/>
      <dgm:spPr/>
      <dgm:t>
        <a:bodyPr/>
        <a:lstStyle/>
        <a:p>
          <a:endParaRPr lang="ru-RU"/>
        </a:p>
      </dgm:t>
    </dgm:pt>
    <dgm:pt modelId="{C9A7EE59-BCEA-4F80-BE2E-1670CE96294D}" type="pres">
      <dgm:prSet presAssocID="{9421AFD5-B660-4036-9D16-7AB93D01BDC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EE49A9-4097-41D1-8836-15C12FF778BF}" type="pres">
      <dgm:prSet presAssocID="{A80A9C16-F1C4-4DA9-9C03-56090376BF47}" presName="composite" presStyleCnt="0"/>
      <dgm:spPr/>
    </dgm:pt>
    <dgm:pt modelId="{9D923EF0-359C-4F77-B0B0-E2EBD1169E19}" type="pres">
      <dgm:prSet presAssocID="{A80A9C16-F1C4-4DA9-9C03-56090376BF47}" presName="parentText" presStyleLbl="alignNode1" presStyleIdx="0" presStyleCnt="1" custLinFactNeighborX="16405" custLinFactNeighborY="-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D5EED-9FDA-43EF-BE4E-4D9C3BA23AB6}" type="pres">
      <dgm:prSet presAssocID="{A80A9C16-F1C4-4DA9-9C03-56090376BF47}" presName="descendantText" presStyleLbl="alignAcc1" presStyleIdx="0" presStyleCnt="1" custScaleX="85934" custScaleY="100000" custLinFactNeighborX="-71" custLinFactNeighborY="8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96E66-1360-49E2-9941-DE5CFD8817B3}" type="presOf" srcId="{9421AFD5-B660-4036-9D16-7AB93D01BDC8}" destId="{C9A7EE59-BCEA-4F80-BE2E-1670CE96294D}" srcOrd="0" destOrd="0" presId="urn:microsoft.com/office/officeart/2005/8/layout/chevron2"/>
    <dgm:cxn modelId="{36A76AC5-C5C9-40E6-9F0D-FCF1FB3CA424}" srcId="{A80A9C16-F1C4-4DA9-9C03-56090376BF47}" destId="{AF0FE9FB-53D4-4A8A-B97B-299707907AE8}" srcOrd="0" destOrd="0" parTransId="{F8400755-C459-489A-BBD8-FDCEAE558FE3}" sibTransId="{72839C2C-D8A9-40FB-ADD7-67F1E05FE51A}"/>
    <dgm:cxn modelId="{F4BBF212-88CE-44A9-B83D-EA8675CF2496}" type="presOf" srcId="{AF0FE9FB-53D4-4A8A-B97B-299707907AE8}" destId="{723D5EED-9FDA-43EF-BE4E-4D9C3BA23AB6}" srcOrd="0" destOrd="0" presId="urn:microsoft.com/office/officeart/2005/8/layout/chevron2"/>
    <dgm:cxn modelId="{0721614C-B2C5-41B8-ABB3-36F175BF50D6}" srcId="{9421AFD5-B660-4036-9D16-7AB93D01BDC8}" destId="{A80A9C16-F1C4-4DA9-9C03-56090376BF47}" srcOrd="0" destOrd="0" parTransId="{C0B68182-3567-42D4-9705-332659DE50F9}" sibTransId="{818A56BC-A9E5-4016-88C1-D713A905203E}"/>
    <dgm:cxn modelId="{EFE28E15-FC71-497D-8486-7CC70CFD8054}" type="presOf" srcId="{A80A9C16-F1C4-4DA9-9C03-56090376BF47}" destId="{9D923EF0-359C-4F77-B0B0-E2EBD1169E19}" srcOrd="0" destOrd="0" presId="urn:microsoft.com/office/officeart/2005/8/layout/chevron2"/>
    <dgm:cxn modelId="{7ECA5AF1-F653-4005-8565-CFC981C476EF}" type="presParOf" srcId="{C9A7EE59-BCEA-4F80-BE2E-1670CE96294D}" destId="{F3EE49A9-4097-41D1-8836-15C12FF778BF}" srcOrd="0" destOrd="0" presId="urn:microsoft.com/office/officeart/2005/8/layout/chevron2"/>
    <dgm:cxn modelId="{9C88FE7D-CA25-44B1-9BB3-A8A71FCD7999}" type="presParOf" srcId="{F3EE49A9-4097-41D1-8836-15C12FF778BF}" destId="{9D923EF0-359C-4F77-B0B0-E2EBD1169E19}" srcOrd="0" destOrd="0" presId="urn:microsoft.com/office/officeart/2005/8/layout/chevron2"/>
    <dgm:cxn modelId="{5A7EC215-BA85-4C16-98EA-2024312689C7}" type="presParOf" srcId="{F3EE49A9-4097-41D1-8836-15C12FF778BF}" destId="{723D5EED-9FDA-43EF-BE4E-4D9C3BA23A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4C142F-1CD8-4A00-9FB0-393A7D360E2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19FC59-EE93-440F-9D44-16FF8C0BB3A6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Задачи проекта</a:t>
          </a:r>
        </a:p>
        <a:p>
          <a:r>
            <a:rPr lang="ru-RU" sz="2400" dirty="0" smtClean="0">
              <a:solidFill>
                <a:srgbClr val="000000"/>
              </a:solidFill>
              <a:latin typeface="Calibri" pitchFamily="34" charset="0"/>
            </a:rPr>
            <a:t>Построить «детское» и «подростковое» кольца памп трека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28F0AFD9-5A7D-4F42-A383-064DE2309535}" type="parTrans" cxnId="{C25810E5-6E6E-42FD-A4C9-2BA1D6E5B33A}">
      <dgm:prSet/>
      <dgm:spPr/>
      <dgm:t>
        <a:bodyPr/>
        <a:lstStyle/>
        <a:p>
          <a:endParaRPr lang="ru-RU"/>
        </a:p>
      </dgm:t>
    </dgm:pt>
    <dgm:pt modelId="{49861E5F-FE4F-46AE-B918-3A5606FF68D2}" type="sibTrans" cxnId="{C25810E5-6E6E-42FD-A4C9-2BA1D6E5B33A}">
      <dgm:prSet/>
      <dgm:spPr/>
      <dgm:t>
        <a:bodyPr/>
        <a:lstStyle/>
        <a:p>
          <a:endParaRPr lang="ru-RU"/>
        </a:p>
      </dgm:t>
    </dgm:pt>
    <dgm:pt modelId="{1264C614-EE92-44EB-918F-A29588F478BF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0000"/>
              </a:solidFill>
              <a:latin typeface="Calibri" pitchFamily="34" charset="0"/>
            </a:rPr>
            <a:t>Организовать торжественное открытие </a:t>
          </a:r>
          <a:r>
            <a:rPr lang="ru-RU" sz="2000" dirty="0" smtClean="0">
              <a:solidFill>
                <a:srgbClr val="000000"/>
              </a:solidFill>
              <a:latin typeface="Calibri" pitchFamily="34" charset="0"/>
            </a:rPr>
            <a:t>памп трека с проведением показательных выступлений спортсменов из Пермской краевой Федерации велосипедного спорта</a:t>
          </a:r>
          <a:endParaRPr lang="ru-RU" sz="2000" dirty="0"/>
        </a:p>
      </dgm:t>
    </dgm:pt>
    <dgm:pt modelId="{BA78D7D2-7CAA-46CF-B43D-375EA4F29916}" type="parTrans" cxnId="{460A1BAD-B744-4748-BD4F-68E2269ADB2D}">
      <dgm:prSet/>
      <dgm:spPr/>
      <dgm:t>
        <a:bodyPr/>
        <a:lstStyle/>
        <a:p>
          <a:endParaRPr lang="ru-RU"/>
        </a:p>
      </dgm:t>
    </dgm:pt>
    <dgm:pt modelId="{48E2CFC6-5F34-46B1-91F1-D620B9843C0B}" type="sibTrans" cxnId="{460A1BAD-B744-4748-BD4F-68E2269ADB2D}">
      <dgm:prSet/>
      <dgm:spPr/>
      <dgm:t>
        <a:bodyPr/>
        <a:lstStyle/>
        <a:p>
          <a:endParaRPr lang="ru-RU"/>
        </a:p>
      </dgm:t>
    </dgm:pt>
    <dgm:pt modelId="{97C35DAB-5823-4BE9-8D9C-2A9FDB87C95F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00000"/>
              </a:solidFill>
              <a:latin typeface="Calibri" pitchFamily="34" charset="0"/>
            </a:rPr>
            <a:t>Разместить информацию о ходе реализации Проекта в СМИ</a:t>
          </a:r>
          <a:endParaRPr lang="ru-RU" sz="2400" dirty="0"/>
        </a:p>
      </dgm:t>
    </dgm:pt>
    <dgm:pt modelId="{A01572BE-1334-4856-B67E-58B857059CC8}" type="sibTrans" cxnId="{6BC30E6E-6405-4FB9-9BD5-C3F2CD966435}">
      <dgm:prSet/>
      <dgm:spPr/>
      <dgm:t>
        <a:bodyPr/>
        <a:lstStyle/>
        <a:p>
          <a:endParaRPr lang="ru-RU"/>
        </a:p>
      </dgm:t>
    </dgm:pt>
    <dgm:pt modelId="{865E80C7-7D3C-452A-AF6C-78025ED2B030}" type="parTrans" cxnId="{6BC30E6E-6405-4FB9-9BD5-C3F2CD966435}">
      <dgm:prSet/>
      <dgm:spPr/>
      <dgm:t>
        <a:bodyPr/>
        <a:lstStyle/>
        <a:p>
          <a:endParaRPr lang="ru-RU"/>
        </a:p>
      </dgm:t>
    </dgm:pt>
    <dgm:pt modelId="{218ADF23-32F4-4D86-96E2-BFBE6682C056}" type="pres">
      <dgm:prSet presAssocID="{344C142F-1CD8-4A00-9FB0-393A7D360E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C66F09-5A66-4011-8DDC-BC0D0F0DB9BE}" type="pres">
      <dgm:prSet presAssocID="{8E19FC59-EE93-440F-9D44-16FF8C0BB3A6}" presName="node" presStyleLbl="node1" presStyleIdx="0" presStyleCnt="3" custScaleX="114219" custScaleY="103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6E4F9-9517-40CB-87DB-50F0F09F8ABA}" type="pres">
      <dgm:prSet presAssocID="{49861E5F-FE4F-46AE-B918-3A5606FF68D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25734C7-12E0-4AC7-9A9A-9F7DBFCA5B04}" type="pres">
      <dgm:prSet presAssocID="{49861E5F-FE4F-46AE-B918-3A5606FF68D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DDB38E4-D133-4D6F-B454-6331C7B905BC}" type="pres">
      <dgm:prSet presAssocID="{97C35DAB-5823-4BE9-8D9C-2A9FDB87C95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36F0F-93B4-40A9-BEAD-E9241104F7CF}" type="pres">
      <dgm:prSet presAssocID="{A01572BE-1334-4856-B67E-58B857059CC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18AAE2C-97B7-400E-AD3E-C075E02D3B4E}" type="pres">
      <dgm:prSet presAssocID="{A01572BE-1334-4856-B67E-58B857059CC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3821D1F-34B7-445D-A404-5DA78F7673C8}" type="pres">
      <dgm:prSet presAssocID="{1264C614-EE92-44EB-918F-A29588F478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972C0A-A44A-4503-850D-4581B5441768}" type="presOf" srcId="{8E19FC59-EE93-440F-9D44-16FF8C0BB3A6}" destId="{E9C66F09-5A66-4011-8DDC-BC0D0F0DB9BE}" srcOrd="0" destOrd="0" presId="urn:microsoft.com/office/officeart/2005/8/layout/process1"/>
    <dgm:cxn modelId="{460A1BAD-B744-4748-BD4F-68E2269ADB2D}" srcId="{344C142F-1CD8-4A00-9FB0-393A7D360E2E}" destId="{1264C614-EE92-44EB-918F-A29588F478BF}" srcOrd="2" destOrd="0" parTransId="{BA78D7D2-7CAA-46CF-B43D-375EA4F29916}" sibTransId="{48E2CFC6-5F34-46B1-91F1-D620B9843C0B}"/>
    <dgm:cxn modelId="{C25810E5-6E6E-42FD-A4C9-2BA1D6E5B33A}" srcId="{344C142F-1CD8-4A00-9FB0-393A7D360E2E}" destId="{8E19FC59-EE93-440F-9D44-16FF8C0BB3A6}" srcOrd="0" destOrd="0" parTransId="{28F0AFD9-5A7D-4F42-A383-064DE2309535}" sibTransId="{49861E5F-FE4F-46AE-B918-3A5606FF68D2}"/>
    <dgm:cxn modelId="{EC0F7409-961D-4D3A-9F0F-6A9285FC4A37}" type="presOf" srcId="{A01572BE-1334-4856-B67E-58B857059CC8}" destId="{95736F0F-93B4-40A9-BEAD-E9241104F7CF}" srcOrd="0" destOrd="0" presId="urn:microsoft.com/office/officeart/2005/8/layout/process1"/>
    <dgm:cxn modelId="{EBF3E6F1-157D-43D7-8E6B-333B1664EA9C}" type="presOf" srcId="{1264C614-EE92-44EB-918F-A29588F478BF}" destId="{E3821D1F-34B7-445D-A404-5DA78F7673C8}" srcOrd="0" destOrd="0" presId="urn:microsoft.com/office/officeart/2005/8/layout/process1"/>
    <dgm:cxn modelId="{6BC30E6E-6405-4FB9-9BD5-C3F2CD966435}" srcId="{344C142F-1CD8-4A00-9FB0-393A7D360E2E}" destId="{97C35DAB-5823-4BE9-8D9C-2A9FDB87C95F}" srcOrd="1" destOrd="0" parTransId="{865E80C7-7D3C-452A-AF6C-78025ED2B030}" sibTransId="{A01572BE-1334-4856-B67E-58B857059CC8}"/>
    <dgm:cxn modelId="{4E207A57-87F3-4B07-BE28-A31F1A15F2A2}" type="presOf" srcId="{49861E5F-FE4F-46AE-B918-3A5606FF68D2}" destId="{625734C7-12E0-4AC7-9A9A-9F7DBFCA5B04}" srcOrd="1" destOrd="0" presId="urn:microsoft.com/office/officeart/2005/8/layout/process1"/>
    <dgm:cxn modelId="{7BE46AA9-FE7D-41EA-9D8A-92430139898E}" type="presOf" srcId="{49861E5F-FE4F-46AE-B918-3A5606FF68D2}" destId="{C7B6E4F9-9517-40CB-87DB-50F0F09F8ABA}" srcOrd="0" destOrd="0" presId="urn:microsoft.com/office/officeart/2005/8/layout/process1"/>
    <dgm:cxn modelId="{46C93715-76F4-4695-A44A-FB8F30E3EAE7}" type="presOf" srcId="{97C35DAB-5823-4BE9-8D9C-2A9FDB87C95F}" destId="{9DDB38E4-D133-4D6F-B454-6331C7B905BC}" srcOrd="0" destOrd="0" presId="urn:microsoft.com/office/officeart/2005/8/layout/process1"/>
    <dgm:cxn modelId="{4FF3B4F5-8E64-44CB-8723-C0E69C74DB46}" type="presOf" srcId="{A01572BE-1334-4856-B67E-58B857059CC8}" destId="{D18AAE2C-97B7-400E-AD3E-C075E02D3B4E}" srcOrd="1" destOrd="0" presId="urn:microsoft.com/office/officeart/2005/8/layout/process1"/>
    <dgm:cxn modelId="{F515F7E4-81EC-4B38-9EEB-A9F4274BEF7E}" type="presOf" srcId="{344C142F-1CD8-4A00-9FB0-393A7D360E2E}" destId="{218ADF23-32F4-4D86-96E2-BFBE6682C056}" srcOrd="0" destOrd="0" presId="urn:microsoft.com/office/officeart/2005/8/layout/process1"/>
    <dgm:cxn modelId="{591C0ACB-2A2E-4E9B-ADA5-CD45718FDF37}" type="presParOf" srcId="{218ADF23-32F4-4D86-96E2-BFBE6682C056}" destId="{E9C66F09-5A66-4011-8DDC-BC0D0F0DB9BE}" srcOrd="0" destOrd="0" presId="urn:microsoft.com/office/officeart/2005/8/layout/process1"/>
    <dgm:cxn modelId="{9D3673B3-81EA-46E0-BDD8-C62E4ECB9A81}" type="presParOf" srcId="{218ADF23-32F4-4D86-96E2-BFBE6682C056}" destId="{C7B6E4F9-9517-40CB-87DB-50F0F09F8ABA}" srcOrd="1" destOrd="0" presId="urn:microsoft.com/office/officeart/2005/8/layout/process1"/>
    <dgm:cxn modelId="{DCB483FF-9B4E-44CB-9138-EC6970872178}" type="presParOf" srcId="{C7B6E4F9-9517-40CB-87DB-50F0F09F8ABA}" destId="{625734C7-12E0-4AC7-9A9A-9F7DBFCA5B04}" srcOrd="0" destOrd="0" presId="urn:microsoft.com/office/officeart/2005/8/layout/process1"/>
    <dgm:cxn modelId="{A3AAEF58-3940-4842-92EF-60C1F2DDB9C5}" type="presParOf" srcId="{218ADF23-32F4-4D86-96E2-BFBE6682C056}" destId="{9DDB38E4-D133-4D6F-B454-6331C7B905BC}" srcOrd="2" destOrd="0" presId="urn:microsoft.com/office/officeart/2005/8/layout/process1"/>
    <dgm:cxn modelId="{94124556-2D47-4292-B5F0-8B97CA7FDE17}" type="presParOf" srcId="{218ADF23-32F4-4D86-96E2-BFBE6682C056}" destId="{95736F0F-93B4-40A9-BEAD-E9241104F7CF}" srcOrd="3" destOrd="0" presId="urn:microsoft.com/office/officeart/2005/8/layout/process1"/>
    <dgm:cxn modelId="{55EF613F-E9B8-4FDB-AC56-252EC14A9B3B}" type="presParOf" srcId="{95736F0F-93B4-40A9-BEAD-E9241104F7CF}" destId="{D18AAE2C-97B7-400E-AD3E-C075E02D3B4E}" srcOrd="0" destOrd="0" presId="urn:microsoft.com/office/officeart/2005/8/layout/process1"/>
    <dgm:cxn modelId="{0661D818-8621-4794-BAD6-8A9032BC8430}" type="presParOf" srcId="{218ADF23-32F4-4D86-96E2-BFBE6682C056}" destId="{E3821D1F-34B7-445D-A404-5DA78F7673C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A5BDDE-B4D6-46EE-9EFB-617BF2182C9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01E431-AB50-4ED2-A677-0C3E5C604BC0}">
      <dgm:prSet custT="1"/>
      <dgm:spPr/>
      <dgm:t>
        <a:bodyPr/>
        <a:lstStyle/>
        <a:p>
          <a:pPr algn="ctr"/>
          <a:r>
            <a:rPr lang="ru-RU" sz="2000" b="1" dirty="0" smtClean="0">
              <a:latin typeface="Calibri" pitchFamily="34" charset="0"/>
            </a:rPr>
            <a:t>Публикация информации о проекте на официальном сайте муниципального образования </a:t>
          </a:r>
          <a:r>
            <a:rPr lang="ru-RU" sz="2000" dirty="0" smtClean="0">
              <a:latin typeface="Calibri" pitchFamily="34" charset="0"/>
            </a:rPr>
            <a:t>http://krasnokamsk.ru/Obshhestvo/iniciativnoje_budzhetirovanije/projekty_2020/</a:t>
          </a:r>
          <a:endParaRPr lang="ru-RU" sz="2000" dirty="0">
            <a:latin typeface="Calibri" pitchFamily="34" charset="0"/>
          </a:endParaRPr>
        </a:p>
      </dgm:t>
    </dgm:pt>
    <dgm:pt modelId="{AF4F6777-7E54-435E-A4C4-162FAD8D64C0}" type="parTrans" cxnId="{C3073758-BE46-476B-B9CE-F3E427328F46}">
      <dgm:prSet/>
      <dgm:spPr/>
      <dgm:t>
        <a:bodyPr/>
        <a:lstStyle/>
        <a:p>
          <a:endParaRPr lang="ru-RU"/>
        </a:p>
      </dgm:t>
    </dgm:pt>
    <dgm:pt modelId="{2FF2F213-98FA-4664-8F83-0C1EA444BEF3}" type="sibTrans" cxnId="{C3073758-BE46-476B-B9CE-F3E427328F46}">
      <dgm:prSet/>
      <dgm:spPr/>
      <dgm:t>
        <a:bodyPr/>
        <a:lstStyle/>
        <a:p>
          <a:endParaRPr lang="ru-RU"/>
        </a:p>
      </dgm:t>
    </dgm:pt>
    <dgm:pt modelId="{0DBBE2A3-85F4-4DD5-ABC4-FD7EB6E56C50}">
      <dgm:prSet custT="1"/>
      <dgm:spPr/>
      <dgm:t>
        <a:bodyPr/>
        <a:lstStyle/>
        <a:p>
          <a:pPr algn="ctr"/>
          <a:r>
            <a:rPr lang="ru-RU" sz="2000" b="1" dirty="0" smtClean="0">
              <a:latin typeface="Calibri" pitchFamily="34" charset="0"/>
            </a:rPr>
            <a:t>Публикация информации о проекте в официальной группе Молодежного парламента КГО</a:t>
          </a:r>
          <a:r>
            <a:rPr lang="en-US" sz="2000" b="0" dirty="0" smtClean="0">
              <a:latin typeface="Calibri" pitchFamily="34" charset="0"/>
            </a:rPr>
            <a:t>:</a:t>
          </a:r>
          <a:r>
            <a:rPr lang="ru-RU" sz="2000" b="0" dirty="0" smtClean="0">
              <a:latin typeface="Calibri" pitchFamily="34" charset="0"/>
            </a:rPr>
            <a:t>  https://vk.com/club185679137</a:t>
          </a:r>
          <a:endParaRPr lang="ru-RU" sz="2000" b="0" dirty="0">
            <a:latin typeface="Calibri" pitchFamily="34" charset="0"/>
          </a:endParaRPr>
        </a:p>
      </dgm:t>
    </dgm:pt>
    <dgm:pt modelId="{D1F8D6D6-3621-42CF-93D4-F63A35338191}" type="parTrans" cxnId="{B1F4020B-9804-44EB-AD81-582BD5A31DCE}">
      <dgm:prSet/>
      <dgm:spPr/>
      <dgm:t>
        <a:bodyPr/>
        <a:lstStyle/>
        <a:p>
          <a:endParaRPr lang="ru-RU"/>
        </a:p>
      </dgm:t>
    </dgm:pt>
    <dgm:pt modelId="{6E2DF341-5155-4FB7-8C00-9265FAE244F6}" type="sibTrans" cxnId="{B1F4020B-9804-44EB-AD81-582BD5A31DCE}">
      <dgm:prSet/>
      <dgm:spPr/>
      <dgm:t>
        <a:bodyPr/>
        <a:lstStyle/>
        <a:p>
          <a:endParaRPr lang="ru-RU"/>
        </a:p>
      </dgm:t>
    </dgm:pt>
    <dgm:pt modelId="{0586A3FD-EE89-4E98-8083-0DBFFB9E0BB3}">
      <dgm:prSet custT="1"/>
      <dgm:spPr/>
      <dgm:t>
        <a:bodyPr/>
        <a:lstStyle/>
        <a:p>
          <a:pPr algn="ctr"/>
          <a:r>
            <a:rPr lang="ru-RU" sz="2400" b="1" dirty="0" smtClean="0">
              <a:latin typeface="Calibri" pitchFamily="34" charset="0"/>
            </a:rPr>
            <a:t>Публикация статьи </a:t>
          </a:r>
          <a:r>
            <a:rPr lang="ru-RU" sz="2400" b="0" dirty="0" smtClean="0">
              <a:latin typeface="Calibri" pitchFamily="34" charset="0"/>
            </a:rPr>
            <a:t>в газете «Наш город Краснокамск» №7/22.08.2019 г.</a:t>
          </a:r>
          <a:endParaRPr lang="ru-RU" sz="2400" b="0" dirty="0">
            <a:latin typeface="Calibri" pitchFamily="34" charset="0"/>
          </a:endParaRPr>
        </a:p>
      </dgm:t>
    </dgm:pt>
    <dgm:pt modelId="{85E8E8C6-1F85-4E20-8C1B-27468365EA13}" type="parTrans" cxnId="{EF93C098-FED5-461B-87F6-F4FA3CFF03CE}">
      <dgm:prSet/>
      <dgm:spPr/>
      <dgm:t>
        <a:bodyPr/>
        <a:lstStyle/>
        <a:p>
          <a:endParaRPr lang="ru-RU"/>
        </a:p>
      </dgm:t>
    </dgm:pt>
    <dgm:pt modelId="{975126C6-F549-4805-B22C-4691335EA5AF}" type="sibTrans" cxnId="{EF93C098-FED5-461B-87F6-F4FA3CFF03CE}">
      <dgm:prSet/>
      <dgm:spPr/>
      <dgm:t>
        <a:bodyPr/>
        <a:lstStyle/>
        <a:p>
          <a:endParaRPr lang="ru-RU"/>
        </a:p>
      </dgm:t>
    </dgm:pt>
    <dgm:pt modelId="{CD2B8B86-5390-47F3-B610-D63082DF8B3B}" type="pres">
      <dgm:prSet presAssocID="{77A5BDDE-B4D6-46EE-9EFB-617BF2182C9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641A70-8670-47C1-B7B8-F7E1850A8FFC}" type="pres">
      <dgm:prSet presAssocID="{77A5BDDE-B4D6-46EE-9EFB-617BF2182C91}" presName="dummyMaxCanvas" presStyleCnt="0">
        <dgm:presLayoutVars/>
      </dgm:prSet>
      <dgm:spPr/>
    </dgm:pt>
    <dgm:pt modelId="{0CD1C8A6-C172-4A73-9E00-7A78AED81A56}" type="pres">
      <dgm:prSet presAssocID="{77A5BDDE-B4D6-46EE-9EFB-617BF2182C91}" presName="ThreeNodes_1" presStyleLbl="node1" presStyleIdx="0" presStyleCnt="3" custScaleX="107944" custScaleY="116216" custLinFactNeighborX="333" custLinFactNeighborY="8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C2DFF-BC21-4F3B-A936-18C56ABA69B9}" type="pres">
      <dgm:prSet presAssocID="{77A5BDDE-B4D6-46EE-9EFB-617BF2182C91}" presName="ThreeNodes_2" presStyleLbl="node1" presStyleIdx="1" presStyleCnt="3" custLinFactNeighborX="5731" custLinFactNeighborY="9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9A7F0-3B28-4B63-8038-2D58DA2C04A0}" type="pres">
      <dgm:prSet presAssocID="{77A5BDDE-B4D6-46EE-9EFB-617BF2182C91}" presName="ThreeNodes_3" presStyleLbl="node1" presStyleIdx="2" presStyleCnt="3" custScaleX="92299" custScaleY="81080" custLinFactNeighborX="1213" custLinFactNeighborY="5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27E50-319B-4167-AA3D-E71238378814}" type="pres">
      <dgm:prSet presAssocID="{77A5BDDE-B4D6-46EE-9EFB-617BF2182C91}" presName="ThreeConn_1-2" presStyleLbl="fgAccFollowNode1" presStyleIdx="0" presStyleCnt="2" custScaleY="141581" custLinFactNeighborX="30094" custLinFactNeighborY="-12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5DD02-0165-44E1-B900-CB5CB49CCCE1}" type="pres">
      <dgm:prSet presAssocID="{77A5BDDE-B4D6-46EE-9EFB-617BF2182C91}" presName="ThreeConn_2-3" presStyleLbl="fgAccFollowNode1" presStyleIdx="1" presStyleCnt="2" custScaleX="94976" custScaleY="126333" custLinFactNeighborX="-2044" custLinFactNeighborY="9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916CD-979D-43A0-8E61-482FA36F9413}" type="pres">
      <dgm:prSet presAssocID="{77A5BDDE-B4D6-46EE-9EFB-617BF2182C9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9FF04-5766-40F6-B116-343F8C7C3874}" type="pres">
      <dgm:prSet presAssocID="{77A5BDDE-B4D6-46EE-9EFB-617BF2182C9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C040F-AD31-4957-9BF0-FF01CF7D2AB0}" type="pres">
      <dgm:prSet presAssocID="{77A5BDDE-B4D6-46EE-9EFB-617BF2182C9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42D90F-0115-4D97-B819-ED2CD4CD5415}" type="presOf" srcId="{2FF2F213-98FA-4664-8F83-0C1EA444BEF3}" destId="{57927E50-319B-4167-AA3D-E71238378814}" srcOrd="0" destOrd="0" presId="urn:microsoft.com/office/officeart/2005/8/layout/vProcess5"/>
    <dgm:cxn modelId="{B1F4020B-9804-44EB-AD81-582BD5A31DCE}" srcId="{77A5BDDE-B4D6-46EE-9EFB-617BF2182C91}" destId="{0DBBE2A3-85F4-4DD5-ABC4-FD7EB6E56C50}" srcOrd="1" destOrd="0" parTransId="{D1F8D6D6-3621-42CF-93D4-F63A35338191}" sibTransId="{6E2DF341-5155-4FB7-8C00-9265FAE244F6}"/>
    <dgm:cxn modelId="{5D546586-E6D6-4F64-A9A4-89E81528D543}" type="presOf" srcId="{0DBBE2A3-85F4-4DD5-ABC4-FD7EB6E56C50}" destId="{321C2DFF-BC21-4F3B-A936-18C56ABA69B9}" srcOrd="0" destOrd="0" presId="urn:microsoft.com/office/officeart/2005/8/layout/vProcess5"/>
    <dgm:cxn modelId="{1B559A17-5CA6-4B99-A51D-F2C55E659EFF}" type="presOf" srcId="{0586A3FD-EE89-4E98-8083-0DBFFB9E0BB3}" destId="{A199A7F0-3B28-4B63-8038-2D58DA2C04A0}" srcOrd="0" destOrd="0" presId="urn:microsoft.com/office/officeart/2005/8/layout/vProcess5"/>
    <dgm:cxn modelId="{F3890E39-3BD7-4AA8-A432-98A7750FD440}" type="presOf" srcId="{77A5BDDE-B4D6-46EE-9EFB-617BF2182C91}" destId="{CD2B8B86-5390-47F3-B610-D63082DF8B3B}" srcOrd="0" destOrd="0" presId="urn:microsoft.com/office/officeart/2005/8/layout/vProcess5"/>
    <dgm:cxn modelId="{8BE363BF-3CFE-4482-BDE8-A348EC1096E0}" type="presOf" srcId="{0586A3FD-EE89-4E98-8083-0DBFFB9E0BB3}" destId="{096C040F-AD31-4957-9BF0-FF01CF7D2AB0}" srcOrd="1" destOrd="0" presId="urn:microsoft.com/office/officeart/2005/8/layout/vProcess5"/>
    <dgm:cxn modelId="{6B2455DA-15E2-4FE2-9A78-BD18B1024DC1}" type="presOf" srcId="{6E2DF341-5155-4FB7-8C00-9265FAE244F6}" destId="{9A55DD02-0165-44E1-B900-CB5CB49CCCE1}" srcOrd="0" destOrd="0" presId="urn:microsoft.com/office/officeart/2005/8/layout/vProcess5"/>
    <dgm:cxn modelId="{9DDE537C-6AE6-4FE3-B069-EA5FD4FE964C}" type="presOf" srcId="{0DBBE2A3-85F4-4DD5-ABC4-FD7EB6E56C50}" destId="{6A19FF04-5766-40F6-B116-343F8C7C3874}" srcOrd="1" destOrd="0" presId="urn:microsoft.com/office/officeart/2005/8/layout/vProcess5"/>
    <dgm:cxn modelId="{B65B4A80-AC05-4AFD-A041-83C343691CA4}" type="presOf" srcId="{8101E431-AB50-4ED2-A677-0C3E5C604BC0}" destId="{A3C916CD-979D-43A0-8E61-482FA36F9413}" srcOrd="1" destOrd="0" presId="urn:microsoft.com/office/officeart/2005/8/layout/vProcess5"/>
    <dgm:cxn modelId="{C3073758-BE46-476B-B9CE-F3E427328F46}" srcId="{77A5BDDE-B4D6-46EE-9EFB-617BF2182C91}" destId="{8101E431-AB50-4ED2-A677-0C3E5C604BC0}" srcOrd="0" destOrd="0" parTransId="{AF4F6777-7E54-435E-A4C4-162FAD8D64C0}" sibTransId="{2FF2F213-98FA-4664-8F83-0C1EA444BEF3}"/>
    <dgm:cxn modelId="{EF93C098-FED5-461B-87F6-F4FA3CFF03CE}" srcId="{77A5BDDE-B4D6-46EE-9EFB-617BF2182C91}" destId="{0586A3FD-EE89-4E98-8083-0DBFFB9E0BB3}" srcOrd="2" destOrd="0" parTransId="{85E8E8C6-1F85-4E20-8C1B-27468365EA13}" sibTransId="{975126C6-F549-4805-B22C-4691335EA5AF}"/>
    <dgm:cxn modelId="{804B7530-F97B-433B-8EA7-4DFB852CB867}" type="presOf" srcId="{8101E431-AB50-4ED2-A677-0C3E5C604BC0}" destId="{0CD1C8A6-C172-4A73-9E00-7A78AED81A56}" srcOrd="0" destOrd="0" presId="urn:microsoft.com/office/officeart/2005/8/layout/vProcess5"/>
    <dgm:cxn modelId="{5C9930CD-9DC6-45D3-B4CF-5FAE33FBC3BF}" type="presParOf" srcId="{CD2B8B86-5390-47F3-B610-D63082DF8B3B}" destId="{DC641A70-8670-47C1-B7B8-F7E1850A8FFC}" srcOrd="0" destOrd="0" presId="urn:microsoft.com/office/officeart/2005/8/layout/vProcess5"/>
    <dgm:cxn modelId="{BBD47DBF-121C-4901-80FA-F2DB59ADB520}" type="presParOf" srcId="{CD2B8B86-5390-47F3-B610-D63082DF8B3B}" destId="{0CD1C8A6-C172-4A73-9E00-7A78AED81A56}" srcOrd="1" destOrd="0" presId="urn:microsoft.com/office/officeart/2005/8/layout/vProcess5"/>
    <dgm:cxn modelId="{8F52737D-6061-441E-8ABA-F5FB0CCEF1B4}" type="presParOf" srcId="{CD2B8B86-5390-47F3-B610-D63082DF8B3B}" destId="{321C2DFF-BC21-4F3B-A936-18C56ABA69B9}" srcOrd="2" destOrd="0" presId="urn:microsoft.com/office/officeart/2005/8/layout/vProcess5"/>
    <dgm:cxn modelId="{4512EA99-62BC-4E1C-9477-9B10A2B43E5B}" type="presParOf" srcId="{CD2B8B86-5390-47F3-B610-D63082DF8B3B}" destId="{A199A7F0-3B28-4B63-8038-2D58DA2C04A0}" srcOrd="3" destOrd="0" presId="urn:microsoft.com/office/officeart/2005/8/layout/vProcess5"/>
    <dgm:cxn modelId="{96133221-DEDE-4F02-8E7B-6BB6C9CF63F0}" type="presParOf" srcId="{CD2B8B86-5390-47F3-B610-D63082DF8B3B}" destId="{57927E50-319B-4167-AA3D-E71238378814}" srcOrd="4" destOrd="0" presId="urn:microsoft.com/office/officeart/2005/8/layout/vProcess5"/>
    <dgm:cxn modelId="{4A3475BE-C88A-4536-9E0C-BC8B609E1A67}" type="presParOf" srcId="{CD2B8B86-5390-47F3-B610-D63082DF8B3B}" destId="{9A55DD02-0165-44E1-B900-CB5CB49CCCE1}" srcOrd="5" destOrd="0" presId="urn:microsoft.com/office/officeart/2005/8/layout/vProcess5"/>
    <dgm:cxn modelId="{8AC6B366-6502-4DEC-823E-E91FAEE3804B}" type="presParOf" srcId="{CD2B8B86-5390-47F3-B610-D63082DF8B3B}" destId="{A3C916CD-979D-43A0-8E61-482FA36F9413}" srcOrd="6" destOrd="0" presId="urn:microsoft.com/office/officeart/2005/8/layout/vProcess5"/>
    <dgm:cxn modelId="{C7EA8A53-66A0-4047-906D-39ACE8DF32C2}" type="presParOf" srcId="{CD2B8B86-5390-47F3-B610-D63082DF8B3B}" destId="{6A19FF04-5766-40F6-B116-343F8C7C3874}" srcOrd="7" destOrd="0" presId="urn:microsoft.com/office/officeart/2005/8/layout/vProcess5"/>
    <dgm:cxn modelId="{2DFBFC6F-914B-4BA2-9D07-148036F9345A}" type="presParOf" srcId="{CD2B8B86-5390-47F3-B610-D63082DF8B3B}" destId="{096C040F-AD31-4957-9BF0-FF01CF7D2AB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DB43C2-77D6-4D78-80AC-A44B08FD899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C60AC09-7F43-4359-8262-80F2032D16E6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</a:rPr>
            <a:t>Руководитель инициативной группы – Скрипникова Светлана Александровна</a:t>
          </a:r>
          <a:endParaRPr lang="ru-RU" dirty="0">
            <a:latin typeface="Calibri" pitchFamily="34" charset="0"/>
          </a:endParaRPr>
        </a:p>
      </dgm:t>
    </dgm:pt>
    <dgm:pt modelId="{D07E9D36-9D5E-43D7-ADAC-D0ECD4E7F47B}" type="parTrans" cxnId="{5911F1F2-789E-4E59-9E68-3747FDC2A375}">
      <dgm:prSet/>
      <dgm:spPr/>
      <dgm:t>
        <a:bodyPr/>
        <a:lstStyle/>
        <a:p>
          <a:endParaRPr lang="ru-RU"/>
        </a:p>
      </dgm:t>
    </dgm:pt>
    <dgm:pt modelId="{12D61AE3-238D-4B60-AE1F-ED24036650FE}" type="sibTrans" cxnId="{5911F1F2-789E-4E59-9E68-3747FDC2A375}">
      <dgm:prSet/>
      <dgm:spPr/>
      <dgm:t>
        <a:bodyPr/>
        <a:lstStyle/>
        <a:p>
          <a:endParaRPr lang="ru-RU"/>
        </a:p>
      </dgm:t>
    </dgm:pt>
    <dgm:pt modelId="{8F7E4B4B-B579-4779-A2B0-DF64A323127B}">
      <dgm:prSet phldrT="[Текст]"/>
      <dgm:spPr/>
      <dgm:t>
        <a:bodyPr/>
        <a:lstStyle/>
        <a:p>
          <a:r>
            <a:rPr lang="ru-RU" smtClean="0">
              <a:latin typeface="Calibri" pitchFamily="34" charset="0"/>
            </a:rPr>
            <a:t>Тел. 8 (999)126 91 20, 8 (912) 583 80 83</a:t>
          </a:r>
          <a:endParaRPr lang="ru-RU" dirty="0">
            <a:latin typeface="Calibri" pitchFamily="34" charset="0"/>
          </a:endParaRPr>
        </a:p>
      </dgm:t>
    </dgm:pt>
    <dgm:pt modelId="{E97BF536-07BB-40A1-8DF8-8F6FC688C2B2}" type="parTrans" cxnId="{0E26D37B-042E-43A1-9352-5556CBC3435E}">
      <dgm:prSet/>
      <dgm:spPr/>
      <dgm:t>
        <a:bodyPr/>
        <a:lstStyle/>
        <a:p>
          <a:endParaRPr lang="ru-RU"/>
        </a:p>
      </dgm:t>
    </dgm:pt>
    <dgm:pt modelId="{304EE2E9-BDFD-44A7-8002-A1921E990FAE}" type="sibTrans" cxnId="{0E26D37B-042E-43A1-9352-5556CBC3435E}">
      <dgm:prSet/>
      <dgm:spPr/>
      <dgm:t>
        <a:bodyPr/>
        <a:lstStyle/>
        <a:p>
          <a:endParaRPr lang="ru-RU"/>
        </a:p>
      </dgm:t>
    </dgm:pt>
    <dgm:pt modelId="{5B3416B2-6774-4554-9B6A-F99E26CEDD1E}">
      <dgm:prSet phldrT="[Текст]"/>
      <dgm:spPr/>
      <dgm:t>
        <a:bodyPr/>
        <a:lstStyle/>
        <a:p>
          <a:r>
            <a:rPr lang="ru-RU" smtClean="0">
              <a:latin typeface="Calibri" pitchFamily="34" charset="0"/>
            </a:rPr>
            <a:t>Официальная группа</a:t>
          </a:r>
          <a:r>
            <a:rPr lang="en-US" smtClean="0">
              <a:latin typeface="Calibri" pitchFamily="34" charset="0"/>
            </a:rPr>
            <a:t> </a:t>
          </a:r>
          <a:r>
            <a:rPr lang="ru-RU" smtClean="0">
              <a:latin typeface="Calibri" pitchFamily="34" charset="0"/>
            </a:rPr>
            <a:t>Молодежного парламента КГО в ВК</a:t>
          </a:r>
          <a:r>
            <a:rPr lang="en-US" smtClean="0">
              <a:latin typeface="Calibri" pitchFamily="34" charset="0"/>
            </a:rPr>
            <a:t>:</a:t>
          </a:r>
          <a:endParaRPr lang="ru-RU" dirty="0">
            <a:latin typeface="Calibri" pitchFamily="34" charset="0"/>
          </a:endParaRPr>
        </a:p>
      </dgm:t>
    </dgm:pt>
    <dgm:pt modelId="{24080D75-F1F5-4634-99FE-6560653D28A1}" type="parTrans" cxnId="{A6F617E6-8FEF-4247-8716-5EAFE57D0FA6}">
      <dgm:prSet/>
      <dgm:spPr/>
      <dgm:t>
        <a:bodyPr/>
        <a:lstStyle/>
        <a:p>
          <a:endParaRPr lang="ru-RU"/>
        </a:p>
      </dgm:t>
    </dgm:pt>
    <dgm:pt modelId="{6696F5C1-DFFB-4D13-A7D2-3AE15CB46FBA}" type="sibTrans" cxnId="{A6F617E6-8FEF-4247-8716-5EAFE57D0FA6}">
      <dgm:prSet/>
      <dgm:spPr/>
      <dgm:t>
        <a:bodyPr/>
        <a:lstStyle/>
        <a:p>
          <a:endParaRPr lang="ru-RU"/>
        </a:p>
      </dgm:t>
    </dgm:pt>
    <dgm:pt modelId="{2688B23E-CCC7-4477-AEB9-45AB79443109}">
      <dgm:prSet/>
      <dgm:spPr/>
      <dgm:t>
        <a:bodyPr/>
        <a:lstStyle/>
        <a:p>
          <a:r>
            <a:rPr lang="ru-RU" b="0" smtClean="0">
              <a:latin typeface="Calibri" pitchFamily="34" charset="0"/>
            </a:rPr>
            <a:t>https://vk.com/club185679137</a:t>
          </a:r>
          <a:endParaRPr lang="ru-RU" dirty="0"/>
        </a:p>
      </dgm:t>
    </dgm:pt>
    <dgm:pt modelId="{FE46EE58-B6B8-4AD5-BB5B-24778930F45A}" type="parTrans" cxnId="{CA90FBC9-745F-4A83-BF5D-33851A7506F5}">
      <dgm:prSet/>
      <dgm:spPr/>
      <dgm:t>
        <a:bodyPr/>
        <a:lstStyle/>
        <a:p>
          <a:endParaRPr lang="ru-RU"/>
        </a:p>
      </dgm:t>
    </dgm:pt>
    <dgm:pt modelId="{F9448C15-D2D0-4E56-A857-C6FF778C0555}" type="sibTrans" cxnId="{CA90FBC9-745F-4A83-BF5D-33851A7506F5}">
      <dgm:prSet/>
      <dgm:spPr/>
      <dgm:t>
        <a:bodyPr/>
        <a:lstStyle/>
        <a:p>
          <a:endParaRPr lang="ru-RU"/>
        </a:p>
      </dgm:t>
    </dgm:pt>
    <dgm:pt modelId="{782D1D40-A796-41CC-8003-2219F303DFAC}" type="pres">
      <dgm:prSet presAssocID="{86DB43C2-77D6-4D78-80AC-A44B08FD89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F1F9CB-FC41-4E00-9597-D5BCB8B531D1}" type="pres">
      <dgm:prSet presAssocID="{4C60AC09-7F43-4359-8262-80F2032D16E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205F5-32DA-4A7C-9BC2-916D036C70C1}" type="pres">
      <dgm:prSet presAssocID="{4C60AC09-7F43-4359-8262-80F2032D16E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C670F-41DD-4C54-913A-07F982F31159}" type="pres">
      <dgm:prSet presAssocID="{5B3416B2-6774-4554-9B6A-F99E26CEDD1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68073-40D9-4613-8A42-1A8DEECFC80F}" type="pres">
      <dgm:prSet presAssocID="{5B3416B2-6774-4554-9B6A-F99E26CEDD1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E95AA7-D7EB-4B6D-800A-E35CBAE8323D}" type="presOf" srcId="{86DB43C2-77D6-4D78-80AC-A44B08FD8999}" destId="{782D1D40-A796-41CC-8003-2219F303DFAC}" srcOrd="0" destOrd="0" presId="urn:microsoft.com/office/officeart/2005/8/layout/vList2"/>
    <dgm:cxn modelId="{5911F1F2-789E-4E59-9E68-3747FDC2A375}" srcId="{86DB43C2-77D6-4D78-80AC-A44B08FD8999}" destId="{4C60AC09-7F43-4359-8262-80F2032D16E6}" srcOrd="0" destOrd="0" parTransId="{D07E9D36-9D5E-43D7-ADAC-D0ECD4E7F47B}" sibTransId="{12D61AE3-238D-4B60-AE1F-ED24036650FE}"/>
    <dgm:cxn modelId="{A6F617E6-8FEF-4247-8716-5EAFE57D0FA6}" srcId="{86DB43C2-77D6-4D78-80AC-A44B08FD8999}" destId="{5B3416B2-6774-4554-9B6A-F99E26CEDD1E}" srcOrd="1" destOrd="0" parTransId="{24080D75-F1F5-4634-99FE-6560653D28A1}" sibTransId="{6696F5C1-DFFB-4D13-A7D2-3AE15CB46FBA}"/>
    <dgm:cxn modelId="{0E26D37B-042E-43A1-9352-5556CBC3435E}" srcId="{4C60AC09-7F43-4359-8262-80F2032D16E6}" destId="{8F7E4B4B-B579-4779-A2B0-DF64A323127B}" srcOrd="0" destOrd="0" parTransId="{E97BF536-07BB-40A1-8DF8-8F6FC688C2B2}" sibTransId="{304EE2E9-BDFD-44A7-8002-A1921E990FAE}"/>
    <dgm:cxn modelId="{9B5AD3F4-A60D-4B19-9C3E-31213F3F3909}" type="presOf" srcId="{8F7E4B4B-B579-4779-A2B0-DF64A323127B}" destId="{5B0205F5-32DA-4A7C-9BC2-916D036C70C1}" srcOrd="0" destOrd="0" presId="urn:microsoft.com/office/officeart/2005/8/layout/vList2"/>
    <dgm:cxn modelId="{F9D5E7AE-2FC3-466B-9897-D4211807AE35}" type="presOf" srcId="{4C60AC09-7F43-4359-8262-80F2032D16E6}" destId="{92F1F9CB-FC41-4E00-9597-D5BCB8B531D1}" srcOrd="0" destOrd="0" presId="urn:microsoft.com/office/officeart/2005/8/layout/vList2"/>
    <dgm:cxn modelId="{5A555287-13FC-42B0-A0BC-CEA2302A4E54}" type="presOf" srcId="{5B3416B2-6774-4554-9B6A-F99E26CEDD1E}" destId="{5E1C670F-41DD-4C54-913A-07F982F31159}" srcOrd="0" destOrd="0" presId="urn:microsoft.com/office/officeart/2005/8/layout/vList2"/>
    <dgm:cxn modelId="{893B53FA-668E-4B93-A822-E27B164740B5}" type="presOf" srcId="{2688B23E-CCC7-4477-AEB9-45AB79443109}" destId="{A3568073-40D9-4613-8A42-1A8DEECFC80F}" srcOrd="0" destOrd="0" presId="urn:microsoft.com/office/officeart/2005/8/layout/vList2"/>
    <dgm:cxn modelId="{CA90FBC9-745F-4A83-BF5D-33851A7506F5}" srcId="{5B3416B2-6774-4554-9B6A-F99E26CEDD1E}" destId="{2688B23E-CCC7-4477-AEB9-45AB79443109}" srcOrd="0" destOrd="0" parTransId="{FE46EE58-B6B8-4AD5-BB5B-24778930F45A}" sibTransId="{F9448C15-D2D0-4E56-A857-C6FF778C0555}"/>
    <dgm:cxn modelId="{6A01EE04-16DB-4FC9-8034-E68AAB436BDE}" type="presParOf" srcId="{782D1D40-A796-41CC-8003-2219F303DFAC}" destId="{92F1F9CB-FC41-4E00-9597-D5BCB8B531D1}" srcOrd="0" destOrd="0" presId="urn:microsoft.com/office/officeart/2005/8/layout/vList2"/>
    <dgm:cxn modelId="{2F5514D2-AB7E-4C08-93BB-2C6FDD97438A}" type="presParOf" srcId="{782D1D40-A796-41CC-8003-2219F303DFAC}" destId="{5B0205F5-32DA-4A7C-9BC2-916D036C70C1}" srcOrd="1" destOrd="0" presId="urn:microsoft.com/office/officeart/2005/8/layout/vList2"/>
    <dgm:cxn modelId="{8C1B04C7-D551-4C6D-87FA-59C36A51B126}" type="presParOf" srcId="{782D1D40-A796-41CC-8003-2219F303DFAC}" destId="{5E1C670F-41DD-4C54-913A-07F982F31159}" srcOrd="2" destOrd="0" presId="urn:microsoft.com/office/officeart/2005/8/layout/vList2"/>
    <dgm:cxn modelId="{CF58A0D5-9591-4B59-AEA6-88B2DAB31993}" type="presParOf" srcId="{782D1D40-A796-41CC-8003-2219F303DFAC}" destId="{A3568073-40D9-4613-8A42-1A8DEECFC80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10301E-5256-4DF7-8202-A33974759A5B}">
      <dsp:nvSpPr>
        <dsp:cNvPr id="0" name=""/>
        <dsp:cNvSpPr/>
      </dsp:nvSpPr>
      <dsp:spPr>
        <a:xfrm>
          <a:off x="0" y="0"/>
          <a:ext cx="8568952" cy="1961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Calibri" pitchFamily="34" charset="0"/>
            </a:rPr>
            <a:t>Описание проблемы</a:t>
          </a:r>
          <a:r>
            <a:rPr lang="en-US" sz="3700" b="1" kern="1200" dirty="0" smtClean="0">
              <a:latin typeface="Calibri" pitchFamily="34" charset="0"/>
            </a:rPr>
            <a:t>:</a:t>
          </a:r>
          <a:endParaRPr lang="ru-RU" sz="3700" b="1" kern="1200" dirty="0">
            <a:latin typeface="Calibri" pitchFamily="34" charset="0"/>
          </a:endParaRPr>
        </a:p>
      </dsp:txBody>
      <dsp:txXfrm>
        <a:off x="0" y="0"/>
        <a:ext cx="8568952" cy="1058990"/>
      </dsp:txXfrm>
    </dsp:sp>
    <dsp:sp modelId="{AC41C1E3-0ACE-4002-86AA-FB394AC74CDE}">
      <dsp:nvSpPr>
        <dsp:cNvPr id="0" name=""/>
        <dsp:cNvSpPr/>
      </dsp:nvSpPr>
      <dsp:spPr>
        <a:xfrm>
          <a:off x="0" y="927476"/>
          <a:ext cx="8568952" cy="10887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  <a:latin typeface="Calibri" pitchFamily="34" charset="0"/>
            </a:rPr>
            <a:t>отсутствие специально созданной инфраструктуры для занятий экстремальными видами спорта (велоспорт, скейтбординг, ролики</a:t>
          </a:r>
          <a:r>
            <a:rPr lang="ru-RU" sz="2400" b="0" kern="1200" dirty="0" smtClean="0">
              <a:solidFill>
                <a:srgbClr val="000000"/>
              </a:solidFill>
              <a:latin typeface="Calibri" pitchFamily="34" charset="0"/>
            </a:rPr>
            <a:t>)</a:t>
          </a:r>
          <a:endParaRPr lang="ru-RU" sz="2400" b="0" kern="1200" dirty="0">
            <a:solidFill>
              <a:srgbClr val="000000"/>
            </a:solidFill>
            <a:latin typeface="Calibri" pitchFamily="34" charset="0"/>
          </a:endParaRPr>
        </a:p>
      </dsp:txBody>
      <dsp:txXfrm>
        <a:off x="0" y="927476"/>
        <a:ext cx="8568952" cy="10887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F62892-1488-4483-A50E-388EE67161CF}">
      <dsp:nvSpPr>
        <dsp:cNvPr id="0" name=""/>
        <dsp:cNvSpPr/>
      </dsp:nvSpPr>
      <dsp:spPr>
        <a:xfrm>
          <a:off x="0" y="769815"/>
          <a:ext cx="697294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2A251-80CF-412A-B7EE-092B109739C5}">
      <dsp:nvSpPr>
        <dsp:cNvPr id="0" name=""/>
        <dsp:cNvSpPr/>
      </dsp:nvSpPr>
      <dsp:spPr>
        <a:xfrm>
          <a:off x="347625" y="33821"/>
          <a:ext cx="6619865" cy="11492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92" tIns="0" rIns="18449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Calibri" pitchFamily="34" charset="0"/>
            </a:rPr>
            <a:t>«Благополучатели»</a:t>
          </a:r>
          <a:r>
            <a:rPr lang="en-US" sz="2400" b="1" kern="1200" dirty="0" smtClean="0">
              <a:solidFill>
                <a:schemeClr val="bg1"/>
              </a:solidFill>
              <a:latin typeface="Calibri" pitchFamily="34" charset="0"/>
            </a:rPr>
            <a:t>:</a:t>
          </a:r>
          <a:r>
            <a:rPr lang="ru-RU" sz="2400" b="1" kern="1200" dirty="0" smtClean="0">
              <a:solidFill>
                <a:schemeClr val="bg1"/>
              </a:solidFill>
              <a:latin typeface="Calibri" pitchFamily="34" charset="0"/>
            </a:rPr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Calibri" pitchFamily="34" charset="0"/>
            </a:rPr>
            <a:t> дошкольники – 931 человек (17% от всех дошкольников </a:t>
          </a:r>
          <a:r>
            <a:rPr lang="ru-RU" sz="1800" kern="1200" smtClean="0">
              <a:solidFill>
                <a:schemeClr val="bg1"/>
              </a:solidFill>
              <a:latin typeface="Calibri" pitchFamily="34" charset="0"/>
            </a:rPr>
            <a:t>КГО</a:t>
          </a:r>
          <a:r>
            <a:rPr lang="ru-RU" sz="1800" kern="1200" smtClean="0">
              <a:solidFill>
                <a:schemeClr val="bg1"/>
              </a:solidFill>
              <a:latin typeface="Calibri" pitchFamily="34" charset="0"/>
            </a:rPr>
            <a:t>)</a:t>
          </a:r>
          <a:endParaRPr lang="ru-RU" sz="1800" kern="1200" dirty="0" smtClean="0">
            <a:solidFill>
              <a:schemeClr val="bg1"/>
            </a:solidFill>
            <a:latin typeface="Calibri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Calibri" pitchFamily="34" charset="0"/>
            </a:rPr>
            <a:t> школьники – 3134 человека (34% от всех школьников КГО) </a:t>
          </a:r>
          <a:endParaRPr lang="ru-RU" sz="18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47625" y="33821"/>
        <a:ext cx="6619865" cy="1149273"/>
      </dsp:txXfrm>
    </dsp:sp>
    <dsp:sp modelId="{537AE3B7-294D-4105-9C8D-33465D7095FC}">
      <dsp:nvSpPr>
        <dsp:cNvPr id="0" name=""/>
        <dsp:cNvSpPr/>
      </dsp:nvSpPr>
      <dsp:spPr>
        <a:xfrm>
          <a:off x="0" y="2531161"/>
          <a:ext cx="697294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46ADD-0B68-4C72-A645-609A04E8D1F1}">
      <dsp:nvSpPr>
        <dsp:cNvPr id="0" name=""/>
        <dsp:cNvSpPr/>
      </dsp:nvSpPr>
      <dsp:spPr>
        <a:xfrm>
          <a:off x="347625" y="1626615"/>
          <a:ext cx="6618892" cy="1317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92" tIns="0" rIns="1844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itchFamily="34" charset="0"/>
            </a:rPr>
            <a:t>Клуб «Беговелка» (г. Краснокамск) </a:t>
          </a:r>
          <a:r>
            <a:rPr lang="ru-RU" sz="2000" kern="1200" dirty="0" smtClean="0">
              <a:latin typeface="Calibri" pitchFamily="34" charset="0"/>
            </a:rPr>
            <a:t>– занятия на беговелах</a:t>
          </a:r>
          <a:r>
            <a:rPr lang="en-US" sz="2000" kern="1200" dirty="0" smtClean="0">
              <a:latin typeface="Calibri" pitchFamily="34" charset="0"/>
            </a:rPr>
            <a:t>/</a:t>
          </a:r>
          <a:r>
            <a:rPr lang="ru-RU" sz="2000" kern="1200" dirty="0" smtClean="0">
              <a:latin typeface="Calibri" pitchFamily="34" charset="0"/>
            </a:rPr>
            <a:t>велосипедах для детей с 1,5 </a:t>
          </a:r>
          <a:r>
            <a:rPr lang="ru-RU" sz="2000" kern="1200" smtClean="0">
              <a:latin typeface="Calibri" pitchFamily="34" charset="0"/>
            </a:rPr>
            <a:t>лет (организация </a:t>
          </a:r>
          <a:r>
            <a:rPr lang="ru-RU" sz="2000" kern="1200" dirty="0" smtClean="0">
              <a:latin typeface="Calibri" pitchFamily="34" charset="0"/>
            </a:rPr>
            <a:t>тренировочного процесса, проведение соревнований)</a:t>
          </a:r>
          <a:endParaRPr lang="ru-RU" sz="2000" kern="1200" dirty="0">
            <a:latin typeface="Calibri" pitchFamily="34" charset="0"/>
          </a:endParaRPr>
        </a:p>
      </dsp:txBody>
      <dsp:txXfrm>
        <a:off x="347625" y="1626615"/>
        <a:ext cx="6618892" cy="1317825"/>
      </dsp:txXfrm>
    </dsp:sp>
    <dsp:sp modelId="{C26F5E3A-3902-4C53-B2FA-E68F7AA61223}">
      <dsp:nvSpPr>
        <dsp:cNvPr id="0" name=""/>
        <dsp:cNvSpPr/>
      </dsp:nvSpPr>
      <dsp:spPr>
        <a:xfrm>
          <a:off x="0" y="4373146"/>
          <a:ext cx="697294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8DFC5-85A9-4D8F-BCE7-0DE0CD337604}">
      <dsp:nvSpPr>
        <dsp:cNvPr id="0" name=""/>
        <dsp:cNvSpPr/>
      </dsp:nvSpPr>
      <dsp:spPr>
        <a:xfrm>
          <a:off x="331623" y="3387961"/>
          <a:ext cx="6635897" cy="1398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492" tIns="0" rIns="1844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Ввиду отсутствия памп треков на территории всего Пермского края – возможность </a:t>
          </a:r>
          <a:r>
            <a:rPr lang="ru-RU" sz="2000" b="1" kern="1200" dirty="0" smtClean="0">
              <a:latin typeface="Calibri" pitchFamily="34" charset="0"/>
            </a:rPr>
            <a:t>привлечения спортсменов и любителей</a:t>
          </a:r>
          <a:r>
            <a:rPr lang="ru-RU" sz="2000" kern="1200" dirty="0" smtClean="0">
              <a:latin typeface="Calibri" pitchFamily="34" charset="0"/>
            </a:rPr>
            <a:t> в Краснокамский городской округ</a:t>
          </a:r>
          <a:endParaRPr lang="ru-RU" sz="2000" kern="1200" dirty="0">
            <a:latin typeface="Calibri" pitchFamily="34" charset="0"/>
          </a:endParaRPr>
        </a:p>
      </dsp:txBody>
      <dsp:txXfrm>
        <a:off x="331623" y="3387961"/>
        <a:ext cx="6635897" cy="13984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923EF0-359C-4F77-B0B0-E2EBD1169E19}">
      <dsp:nvSpPr>
        <dsp:cNvPr id="0" name=""/>
        <dsp:cNvSpPr/>
      </dsp:nvSpPr>
      <dsp:spPr>
        <a:xfrm rot="5400000">
          <a:off x="137528" y="366523"/>
          <a:ext cx="2443492" cy="17104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Calibri" pitchFamily="34" charset="0"/>
            </a:rPr>
            <a:t>Цель проекта</a:t>
          </a:r>
          <a:r>
            <a:rPr lang="en-US" sz="3200" b="1" kern="1200" dirty="0" smtClean="0">
              <a:latin typeface="Calibri" pitchFamily="34" charset="0"/>
            </a:rPr>
            <a:t>:</a:t>
          </a:r>
          <a:endParaRPr lang="ru-RU" sz="3200" b="1" kern="1200" dirty="0">
            <a:latin typeface="Calibri" pitchFamily="34" charset="0"/>
          </a:endParaRPr>
        </a:p>
      </dsp:txBody>
      <dsp:txXfrm rot="5400000">
        <a:off x="137528" y="366523"/>
        <a:ext cx="2443492" cy="1710444"/>
      </dsp:txXfrm>
    </dsp:sp>
    <dsp:sp modelId="{723D5EED-9FDA-43EF-BE4E-4D9C3BA23AB6}">
      <dsp:nvSpPr>
        <dsp:cNvPr id="0" name=""/>
        <dsp:cNvSpPr/>
      </dsp:nvSpPr>
      <dsp:spPr>
        <a:xfrm rot="5400000">
          <a:off x="4312060" y="-1791753"/>
          <a:ext cx="1589105" cy="5460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0000"/>
              </a:solidFill>
              <a:latin typeface="Calibri" pitchFamily="34" charset="0"/>
            </a:rPr>
            <a:t>развитие объектов физической культуры в Краснокамском городском округе посредством строительства первого памп трека на территории Парка культуры и отдыха </a:t>
          </a:r>
          <a:endParaRPr lang="ru-RU" sz="1900" b="0" kern="1200" dirty="0">
            <a:solidFill>
              <a:srgbClr val="292929"/>
            </a:solidFill>
          </a:endParaRPr>
        </a:p>
      </dsp:txBody>
      <dsp:txXfrm rot="5400000">
        <a:off x="4312060" y="-1791753"/>
        <a:ext cx="1589105" cy="54606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C66F09-5A66-4011-8DDC-BC0D0F0DB9BE}">
      <dsp:nvSpPr>
        <dsp:cNvPr id="0" name=""/>
        <dsp:cNvSpPr/>
      </dsp:nvSpPr>
      <dsp:spPr>
        <a:xfrm>
          <a:off x="8371" y="93969"/>
          <a:ext cx="2477873" cy="4060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Задачи проекта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  <a:latin typeface="Calibri" pitchFamily="34" charset="0"/>
            </a:rPr>
            <a:t>Построить «детское» и «подростковое» кольца памп трека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8371" y="93969"/>
        <a:ext cx="2477873" cy="4060533"/>
      </dsp:txXfrm>
    </dsp:sp>
    <dsp:sp modelId="{C7B6E4F9-9517-40CB-87DB-50F0F09F8ABA}">
      <dsp:nvSpPr>
        <dsp:cNvPr id="0" name=""/>
        <dsp:cNvSpPr/>
      </dsp:nvSpPr>
      <dsp:spPr>
        <a:xfrm>
          <a:off x="2703185" y="1855229"/>
          <a:ext cx="459914" cy="538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703185" y="1855229"/>
        <a:ext cx="459914" cy="538012"/>
      </dsp:txXfrm>
    </dsp:sp>
    <dsp:sp modelId="{9DDB38E4-D133-4D6F-B454-6331C7B905BC}">
      <dsp:nvSpPr>
        <dsp:cNvPr id="0" name=""/>
        <dsp:cNvSpPr/>
      </dsp:nvSpPr>
      <dsp:spPr>
        <a:xfrm>
          <a:off x="3354007" y="158237"/>
          <a:ext cx="2169405" cy="3931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0000"/>
              </a:solidFill>
              <a:latin typeface="Calibri" pitchFamily="34" charset="0"/>
            </a:rPr>
            <a:t>Разместить информацию о ходе реализации Проекта в СМИ</a:t>
          </a:r>
          <a:endParaRPr lang="ru-RU" sz="2400" kern="1200" dirty="0"/>
        </a:p>
      </dsp:txBody>
      <dsp:txXfrm>
        <a:off x="3354007" y="158237"/>
        <a:ext cx="2169405" cy="3931996"/>
      </dsp:txXfrm>
    </dsp:sp>
    <dsp:sp modelId="{95736F0F-93B4-40A9-BEAD-E9241104F7CF}">
      <dsp:nvSpPr>
        <dsp:cNvPr id="0" name=""/>
        <dsp:cNvSpPr/>
      </dsp:nvSpPr>
      <dsp:spPr>
        <a:xfrm>
          <a:off x="5740353" y="1855229"/>
          <a:ext cx="459914" cy="538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740353" y="1855229"/>
        <a:ext cx="459914" cy="538012"/>
      </dsp:txXfrm>
    </dsp:sp>
    <dsp:sp modelId="{E3821D1F-34B7-445D-A404-5DA78F7673C8}">
      <dsp:nvSpPr>
        <dsp:cNvPr id="0" name=""/>
        <dsp:cNvSpPr/>
      </dsp:nvSpPr>
      <dsp:spPr>
        <a:xfrm>
          <a:off x="6391175" y="158237"/>
          <a:ext cx="2169405" cy="3931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0000"/>
              </a:solidFill>
              <a:latin typeface="Calibri" pitchFamily="34" charset="0"/>
            </a:rPr>
            <a:t>Организовать торжественное открытие </a:t>
          </a:r>
          <a:r>
            <a:rPr lang="ru-RU" sz="2000" kern="1200" dirty="0" smtClean="0">
              <a:solidFill>
                <a:srgbClr val="000000"/>
              </a:solidFill>
              <a:latin typeface="Calibri" pitchFamily="34" charset="0"/>
            </a:rPr>
            <a:t>памп трека с проведением показательных выступлений спортсменов из Пермской краевой Федерации велосипедного спорта</a:t>
          </a:r>
          <a:endParaRPr lang="ru-RU" sz="2000" kern="1200" dirty="0"/>
        </a:p>
      </dsp:txBody>
      <dsp:txXfrm>
        <a:off x="6391175" y="158237"/>
        <a:ext cx="2169405" cy="393199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D1C8A6-C172-4A73-9E00-7A78AED81A56}">
      <dsp:nvSpPr>
        <dsp:cNvPr id="0" name=""/>
        <dsp:cNvSpPr/>
      </dsp:nvSpPr>
      <dsp:spPr>
        <a:xfrm>
          <a:off x="-98139" y="71999"/>
          <a:ext cx="6408699" cy="1857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itchFamily="34" charset="0"/>
            </a:rPr>
            <a:t>Публикация информации о проекте на официальном сайте муниципального образования </a:t>
          </a:r>
          <a:r>
            <a:rPr lang="ru-RU" sz="2000" kern="1200" dirty="0" smtClean="0">
              <a:latin typeface="Calibri" pitchFamily="34" charset="0"/>
            </a:rPr>
            <a:t>http://krasnokamsk.ru/Obshhestvo/iniciativnoje_budzhetirovanije/projekty_2020/</a:t>
          </a:r>
          <a:endParaRPr lang="ru-RU" sz="2000" kern="1200" dirty="0">
            <a:latin typeface="Calibri" pitchFamily="34" charset="0"/>
          </a:endParaRPr>
        </a:p>
      </dsp:txBody>
      <dsp:txXfrm>
        <a:off x="-98139" y="71999"/>
        <a:ext cx="4647756" cy="1857802"/>
      </dsp:txXfrm>
    </dsp:sp>
    <dsp:sp modelId="{321C2DFF-BC21-4F3B-A936-18C56ABA69B9}">
      <dsp:nvSpPr>
        <dsp:cNvPr id="0" name=""/>
        <dsp:cNvSpPr/>
      </dsp:nvSpPr>
      <dsp:spPr>
        <a:xfrm>
          <a:off x="982021" y="2081022"/>
          <a:ext cx="5937059" cy="1598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itchFamily="34" charset="0"/>
            </a:rPr>
            <a:t>Публикация информации о проекте в официальной группе Молодежного парламента КГО</a:t>
          </a:r>
          <a:r>
            <a:rPr lang="en-US" sz="2000" b="0" kern="1200" dirty="0" smtClean="0">
              <a:latin typeface="Calibri" pitchFamily="34" charset="0"/>
            </a:rPr>
            <a:t>:</a:t>
          </a:r>
          <a:r>
            <a:rPr lang="ru-RU" sz="2000" b="0" kern="1200" dirty="0" smtClean="0">
              <a:latin typeface="Calibri" pitchFamily="34" charset="0"/>
            </a:rPr>
            <a:t>  https://vk.com/club185679137</a:t>
          </a:r>
          <a:endParaRPr lang="ru-RU" sz="2000" b="0" kern="1200" dirty="0">
            <a:latin typeface="Calibri" pitchFamily="34" charset="0"/>
          </a:endParaRPr>
        </a:p>
      </dsp:txBody>
      <dsp:txXfrm>
        <a:off x="982021" y="2081022"/>
        <a:ext cx="4374125" cy="1598577"/>
      </dsp:txXfrm>
    </dsp:sp>
    <dsp:sp modelId="{A199A7F0-3B28-4B63-8038-2D58DA2C04A0}">
      <dsp:nvSpPr>
        <dsp:cNvPr id="0" name=""/>
        <dsp:cNvSpPr/>
      </dsp:nvSpPr>
      <dsp:spPr>
        <a:xfrm>
          <a:off x="1466249" y="4032449"/>
          <a:ext cx="5479846" cy="1296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</a:rPr>
            <a:t>Публикация статьи </a:t>
          </a:r>
          <a:r>
            <a:rPr lang="ru-RU" sz="2400" b="0" kern="1200" dirty="0" smtClean="0">
              <a:latin typeface="Calibri" pitchFamily="34" charset="0"/>
            </a:rPr>
            <a:t>в газете «Наш город Краснокамск» №7/22.08.2019 г.</a:t>
          </a:r>
          <a:endParaRPr lang="ru-RU" sz="2400" b="0" kern="1200" dirty="0">
            <a:latin typeface="Calibri" pitchFamily="34" charset="0"/>
          </a:endParaRPr>
        </a:p>
      </dsp:txBody>
      <dsp:txXfrm>
        <a:off x="1466249" y="4032449"/>
        <a:ext cx="4037274" cy="1296126"/>
      </dsp:txXfrm>
    </dsp:sp>
    <dsp:sp modelId="{57927E50-319B-4167-AA3D-E71238378814}">
      <dsp:nvSpPr>
        <dsp:cNvPr id="0" name=""/>
        <dsp:cNvSpPr/>
      </dsp:nvSpPr>
      <dsp:spPr>
        <a:xfrm>
          <a:off x="5328593" y="936103"/>
          <a:ext cx="1039075" cy="14711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328593" y="936103"/>
        <a:ext cx="1039075" cy="1471133"/>
      </dsp:txXfrm>
    </dsp:sp>
    <dsp:sp modelId="{9A55DD02-0165-44E1-B900-CB5CB49CCCE1}">
      <dsp:nvSpPr>
        <dsp:cNvPr id="0" name=""/>
        <dsp:cNvSpPr/>
      </dsp:nvSpPr>
      <dsp:spPr>
        <a:xfrm>
          <a:off x="5544615" y="3096347"/>
          <a:ext cx="986872" cy="13126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544615" y="3096347"/>
        <a:ext cx="986872" cy="13126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F1F9CB-FC41-4E00-9597-D5BCB8B531D1}">
      <dsp:nvSpPr>
        <dsp:cNvPr id="0" name=""/>
        <dsp:cNvSpPr/>
      </dsp:nvSpPr>
      <dsp:spPr>
        <a:xfrm>
          <a:off x="0" y="384384"/>
          <a:ext cx="7834063" cy="13922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Calibri" pitchFamily="34" charset="0"/>
            </a:rPr>
            <a:t>Руководитель инициативной группы – Скрипникова Светлана Александровна</a:t>
          </a:r>
          <a:endParaRPr lang="ru-RU" sz="3500" kern="1200" dirty="0">
            <a:latin typeface="Calibri" pitchFamily="34" charset="0"/>
          </a:endParaRPr>
        </a:p>
      </dsp:txBody>
      <dsp:txXfrm>
        <a:off x="0" y="384384"/>
        <a:ext cx="7834063" cy="1392299"/>
      </dsp:txXfrm>
    </dsp:sp>
    <dsp:sp modelId="{5B0205F5-32DA-4A7C-9BC2-916D036C70C1}">
      <dsp:nvSpPr>
        <dsp:cNvPr id="0" name=""/>
        <dsp:cNvSpPr/>
      </dsp:nvSpPr>
      <dsp:spPr>
        <a:xfrm>
          <a:off x="0" y="1776684"/>
          <a:ext cx="7834063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73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smtClean="0">
              <a:latin typeface="Calibri" pitchFamily="34" charset="0"/>
            </a:rPr>
            <a:t>Тел. 8 (999)126 91 20, 8 (912) 583 80 83</a:t>
          </a:r>
          <a:endParaRPr lang="ru-RU" sz="2700" kern="1200" dirty="0">
            <a:latin typeface="Calibri" pitchFamily="34" charset="0"/>
          </a:endParaRPr>
        </a:p>
      </dsp:txBody>
      <dsp:txXfrm>
        <a:off x="0" y="1776684"/>
        <a:ext cx="7834063" cy="579600"/>
      </dsp:txXfrm>
    </dsp:sp>
    <dsp:sp modelId="{5E1C670F-41DD-4C54-913A-07F982F31159}">
      <dsp:nvSpPr>
        <dsp:cNvPr id="0" name=""/>
        <dsp:cNvSpPr/>
      </dsp:nvSpPr>
      <dsp:spPr>
        <a:xfrm>
          <a:off x="0" y="2356284"/>
          <a:ext cx="7834063" cy="1392299"/>
        </a:xfrm>
        <a:prstGeom prst="roundRect">
          <a:avLst/>
        </a:prstGeom>
        <a:solidFill>
          <a:schemeClr val="accent5">
            <a:hueOff val="-15719709"/>
            <a:satOff val="10805"/>
            <a:lumOff val="-313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>
              <a:latin typeface="Calibri" pitchFamily="34" charset="0"/>
            </a:rPr>
            <a:t>Официальная группа</a:t>
          </a:r>
          <a:r>
            <a:rPr lang="en-US" sz="3500" kern="1200" smtClean="0">
              <a:latin typeface="Calibri" pitchFamily="34" charset="0"/>
            </a:rPr>
            <a:t> </a:t>
          </a:r>
          <a:r>
            <a:rPr lang="ru-RU" sz="3500" kern="1200" smtClean="0">
              <a:latin typeface="Calibri" pitchFamily="34" charset="0"/>
            </a:rPr>
            <a:t>Молодежного парламента КГО в ВК</a:t>
          </a:r>
          <a:r>
            <a:rPr lang="en-US" sz="3500" kern="1200" smtClean="0">
              <a:latin typeface="Calibri" pitchFamily="34" charset="0"/>
            </a:rPr>
            <a:t>:</a:t>
          </a:r>
          <a:endParaRPr lang="ru-RU" sz="3500" kern="1200" dirty="0">
            <a:latin typeface="Calibri" pitchFamily="34" charset="0"/>
          </a:endParaRPr>
        </a:p>
      </dsp:txBody>
      <dsp:txXfrm>
        <a:off x="0" y="2356284"/>
        <a:ext cx="7834063" cy="1392299"/>
      </dsp:txXfrm>
    </dsp:sp>
    <dsp:sp modelId="{A3568073-40D9-4613-8A42-1A8DEECFC80F}">
      <dsp:nvSpPr>
        <dsp:cNvPr id="0" name=""/>
        <dsp:cNvSpPr/>
      </dsp:nvSpPr>
      <dsp:spPr>
        <a:xfrm>
          <a:off x="0" y="3748583"/>
          <a:ext cx="7834063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73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b="0" kern="1200" smtClean="0">
              <a:latin typeface="Calibri" pitchFamily="34" charset="0"/>
            </a:rPr>
            <a:t>https://vk.com/club185679137</a:t>
          </a:r>
          <a:endParaRPr lang="ru-RU" sz="2700" kern="1200" dirty="0"/>
        </a:p>
      </dsp:txBody>
      <dsp:txXfrm>
        <a:off x="0" y="3748583"/>
        <a:ext cx="7834063" cy="579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8D9A380-AC4B-4FF8-B76F-38ED7B5B8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F2AAD4-714E-4B35-8B44-C78727BFB76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21E7D8-6A99-4631-804E-9DDB98747C1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3C35E2-29D6-4E73-AD88-3A1E78E9D1C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21E7D8-6A99-4631-804E-9DDB98747C1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21E7D8-6A99-4631-804E-9DDB98747C1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59832" y="476672"/>
            <a:ext cx="5876528" cy="1872208"/>
          </a:xfrm>
        </p:spPr>
        <p:txBody>
          <a:bodyPr/>
          <a:lstStyle/>
          <a:p>
            <a:pPr algn="ctr" eaLnBrk="1" hangingPunct="1"/>
            <a:r>
              <a:rPr lang="ru-RU" sz="4400" dirty="0" smtClean="0">
                <a:solidFill>
                  <a:srgbClr val="000000"/>
                </a:solidFill>
                <a:latin typeface="Calibri" pitchFamily="34" charset="0"/>
              </a:rPr>
              <a:t>«Первый памп трек в            г. Краснокамск»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707904" y="4797152"/>
            <a:ext cx="5256584" cy="1872208"/>
          </a:xfrm>
        </p:spPr>
        <p:txBody>
          <a:bodyPr/>
          <a:lstStyle/>
          <a:p>
            <a:pPr algn="ctr" eaLnBrk="1" hangingPunct="1"/>
            <a:r>
              <a:rPr lang="ru-RU" sz="2600" u="sng" dirty="0" smtClean="0">
                <a:solidFill>
                  <a:srgbClr val="000000"/>
                </a:solidFill>
                <a:latin typeface="Calibri" pitchFamily="34" charset="0"/>
              </a:rPr>
              <a:t>Разработчики</a:t>
            </a:r>
            <a:r>
              <a:rPr lang="en-US" sz="2600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ru-RU" sz="2600" dirty="0" smtClean="0">
                <a:solidFill>
                  <a:srgbClr val="000000"/>
                </a:solidFill>
                <a:latin typeface="Calibri" pitchFamily="34" charset="0"/>
              </a:rPr>
              <a:t>                                   инициативная группа Молодежного парламента Краснокамского городского округа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95536" y="548680"/>
          <a:ext cx="856895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1043608" y="2636912"/>
          <a:ext cx="734481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404664"/>
            <a:ext cx="6934200" cy="715963"/>
          </a:xfrm>
        </p:spPr>
        <p:txBody>
          <a:bodyPr/>
          <a:lstStyle/>
          <a:p>
            <a:pPr algn="ctr" eaLnBrk="1" hangingPunct="1"/>
            <a:r>
              <a:rPr lang="ru-RU" sz="3000" b="1" dirty="0" smtClean="0">
                <a:solidFill>
                  <a:srgbClr val="000000"/>
                </a:solidFill>
                <a:latin typeface="Calibri" pitchFamily="34" charset="0"/>
              </a:rPr>
              <a:t>Обоснование социальной значимости</a:t>
            </a:r>
            <a:r>
              <a:rPr lang="en-US" sz="3000" b="1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919536" y="1268760"/>
          <a:ext cx="69729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23528" y="188640"/>
          <a:ext cx="806489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323528" y="2609528"/>
          <a:ext cx="856895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315200" cy="71596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0000"/>
                </a:solidFill>
                <a:latin typeface="Calibri" pitchFamily="34" charset="0"/>
              </a:rPr>
              <a:t>Смета проекта</a:t>
            </a:r>
            <a:endParaRPr lang="ru-RU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1052737"/>
          <a:ext cx="7992888" cy="5616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4372376"/>
                <a:gridCol w="2756416"/>
              </a:tblGrid>
              <a:tr h="6002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№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Наименование</a:t>
                      </a:r>
                      <a:r>
                        <a:rPr lang="ru-RU" sz="2400" baseline="0" dirty="0" smtClean="0">
                          <a:latin typeface="Calibri" pitchFamily="34" charset="0"/>
                        </a:rPr>
                        <a:t> раздела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" pitchFamily="34" charset="0"/>
                        </a:rPr>
                        <a:t>Сумма, руб.</a:t>
                      </a:r>
                      <a:endParaRPr lang="ru-RU" sz="24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836062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  <a:endParaRPr lang="ru-RU" sz="22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Общая стоимость проекта</a:t>
                      </a:r>
                      <a:r>
                        <a:rPr lang="ru-RU" sz="22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в том числе:</a:t>
                      </a:r>
                      <a:endParaRPr lang="ru-RU" sz="22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2 445 612, 00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836062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1.1.</a:t>
                      </a:r>
                      <a:endParaRPr lang="ru-RU" sz="22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Средства краевого бюджета</a:t>
                      </a:r>
                      <a:endParaRPr lang="ru-RU" sz="22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2 201 050, 80</a:t>
                      </a:r>
                      <a:endParaRPr lang="ru-RU" sz="22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836062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1.2.</a:t>
                      </a:r>
                      <a:endParaRPr lang="ru-RU" sz="22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Средства местного бюджета</a:t>
                      </a:r>
                      <a:endParaRPr lang="ru-RU" sz="22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244 561, 20</a:t>
                      </a:r>
                      <a:endParaRPr lang="ru-RU" sz="22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836062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1.2.1.</a:t>
                      </a:r>
                      <a:endParaRPr lang="ru-RU" sz="22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Денежные  средства</a:t>
                      </a:r>
                      <a:r>
                        <a:rPr lang="ru-RU" sz="22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населения</a:t>
                      </a:r>
                      <a:endParaRPr lang="ru-RU" sz="22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242 116, 00</a:t>
                      </a:r>
                      <a:endParaRPr lang="ru-RU" sz="22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836062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1.2.2.</a:t>
                      </a:r>
                      <a:endParaRPr lang="ru-RU" sz="22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Денежные средства бюджета муниципального образования </a:t>
                      </a:r>
                      <a:endParaRPr lang="ru-RU" sz="22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610, 20 </a:t>
                      </a:r>
                      <a:endParaRPr lang="ru-RU" sz="22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836062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1.2.3.</a:t>
                      </a:r>
                      <a:endParaRPr lang="ru-RU" sz="22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Денежные средства юридических лиц</a:t>
                      </a:r>
                      <a:endParaRPr lang="ru-RU" sz="22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1 835, 00</a:t>
                      </a:r>
                      <a:endParaRPr lang="ru-RU" sz="220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лан тре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796396"/>
            <a:ext cx="5791373" cy="379851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24128" y="188640"/>
            <a:ext cx="3240360" cy="2304256"/>
          </a:xfrm>
        </p:spPr>
        <p:txBody>
          <a:bodyPr/>
          <a:lstStyle/>
          <a:p>
            <a:pPr algn="r" eaLnBrk="1" hangingPunct="1"/>
            <a:r>
              <a:rPr lang="ru-RU" sz="4000" b="1" dirty="0" smtClean="0">
                <a:solidFill>
                  <a:srgbClr val="000000"/>
                </a:solidFill>
                <a:latin typeface="Calibri" pitchFamily="34" charset="0"/>
              </a:rPr>
              <a:t>Макет и план памп трека</a:t>
            </a: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</p:txBody>
      </p:sp>
      <p:pic>
        <p:nvPicPr>
          <p:cNvPr id="5" name="Рисунок 4" descr="Макет памп трека1 .jpg"/>
          <p:cNvPicPr>
            <a:picLocks noChangeAspect="1"/>
          </p:cNvPicPr>
          <p:nvPr/>
        </p:nvPicPr>
        <p:blipFill>
          <a:blip r:embed="rId5" cstate="print"/>
          <a:srcRect l="9642" t="27856" r="16171" b="1804"/>
          <a:stretch>
            <a:fillRect/>
          </a:stretch>
        </p:blipFill>
        <p:spPr>
          <a:xfrm>
            <a:off x="179512" y="836712"/>
            <a:ext cx="540060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984776" cy="108012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000000"/>
                </a:solidFill>
                <a:latin typeface="Calibri" pitchFamily="34" charset="0"/>
              </a:rPr>
              <a:t>Информационное освещение проекта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835696" y="1196752"/>
          <a:ext cx="69847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171184" cy="158417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Контакты инициативной группы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71600" y="1772816"/>
          <a:ext cx="7834064" cy="47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7638"/>
            <a:ext cx="7185992" cy="4099594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000000"/>
                </a:solidFill>
                <a:latin typeface="Calibri" pitchFamily="34" charset="0"/>
              </a:rPr>
              <a:t>Благодарим за внимание!</a:t>
            </a:r>
            <a:endParaRPr lang="ru-RU" sz="7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511</TotalTime>
  <Words>337</Words>
  <Application>Microsoft Office PowerPoint</Application>
  <PresentationFormat>Экран (4:3)</PresentationFormat>
  <Paragraphs>55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powerpoint-template</vt:lpstr>
      <vt:lpstr>«Первый памп трек в            г. Краснокамск»</vt:lpstr>
      <vt:lpstr>Слайд 2</vt:lpstr>
      <vt:lpstr>Обоснование социальной значимости:</vt:lpstr>
      <vt:lpstr>Слайд 4</vt:lpstr>
      <vt:lpstr>Смета проекта</vt:lpstr>
      <vt:lpstr>Макет и план памп трека:</vt:lpstr>
      <vt:lpstr>Информационное освещение проекта:</vt:lpstr>
      <vt:lpstr>Контакты инициативной группы: </vt:lpstr>
      <vt:lpstr>Благодарим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Николай</dc:creator>
  <cp:lastModifiedBy>Николай</cp:lastModifiedBy>
  <cp:revision>77</cp:revision>
  <dcterms:created xsi:type="dcterms:W3CDTF">2019-07-28T16:57:38Z</dcterms:created>
  <dcterms:modified xsi:type="dcterms:W3CDTF">2019-09-17T17:44:07Z</dcterms:modified>
</cp:coreProperties>
</file>