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0" r:id="rId4"/>
    <p:sldId id="267" r:id="rId5"/>
    <p:sldId id="268" r:id="rId6"/>
    <p:sldId id="270" r:id="rId7"/>
    <p:sldId id="264" r:id="rId8"/>
    <p:sldId id="271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75" d="100"/>
          <a:sy n="75" d="100"/>
        </p:scale>
        <p:origin x="-1236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07071-FD67-484E-AC14-BBACF2D5C8B1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7A5EBA-AB77-4AF9-AC6C-8D5F940A9E55}">
      <dgm:prSet phldrT="[Текст]"/>
      <dgm:spPr/>
      <dgm:t>
        <a:bodyPr/>
        <a:lstStyle/>
        <a:p>
          <a:r>
            <a:rPr lang="ru-RU" b="1" dirty="0" smtClean="0"/>
            <a:t>Цель проекта</a:t>
          </a:r>
          <a:endParaRPr lang="ru-RU" b="1" dirty="0"/>
        </a:p>
      </dgm:t>
    </dgm:pt>
    <dgm:pt modelId="{470FEAF4-A574-410E-B5A0-E39F135BBD42}" type="parTrans" cxnId="{CCD1AB57-EB99-40F0-A88D-B593CAF2D86A}">
      <dgm:prSet/>
      <dgm:spPr/>
      <dgm:t>
        <a:bodyPr/>
        <a:lstStyle/>
        <a:p>
          <a:endParaRPr lang="ru-RU"/>
        </a:p>
      </dgm:t>
    </dgm:pt>
    <dgm:pt modelId="{3F910FA5-6776-45CD-915D-057DD472131B}" type="sibTrans" cxnId="{CCD1AB57-EB99-40F0-A88D-B593CAF2D86A}">
      <dgm:prSet/>
      <dgm:spPr/>
      <dgm:t>
        <a:bodyPr/>
        <a:lstStyle/>
        <a:p>
          <a:endParaRPr lang="ru-RU"/>
        </a:p>
      </dgm:t>
    </dgm:pt>
    <dgm:pt modelId="{D63ADC4B-79FB-4E1E-A157-0526EFC3AE87}">
      <dgm:prSet phldrT="[Текст]" custT="1"/>
      <dgm:spPr/>
      <dgm:t>
        <a:bodyPr/>
        <a:lstStyle/>
        <a:p>
          <a:r>
            <a:rPr lang="ru-RU" sz="1800" dirty="0" smtClean="0"/>
            <a:t>Мини футбольное поле</a:t>
          </a:r>
          <a:endParaRPr lang="ru-RU" sz="1800" dirty="0"/>
        </a:p>
      </dgm:t>
    </dgm:pt>
    <dgm:pt modelId="{26122C06-5B7C-4774-9C5E-58031CF86BE1}" type="parTrans" cxnId="{0632F012-43BB-47BC-B7DD-B998C4B022BA}">
      <dgm:prSet/>
      <dgm:spPr/>
      <dgm:t>
        <a:bodyPr/>
        <a:lstStyle/>
        <a:p>
          <a:endParaRPr lang="ru-RU"/>
        </a:p>
      </dgm:t>
    </dgm:pt>
    <dgm:pt modelId="{7B8C1264-5519-46C7-998B-D456792D7BA2}" type="sibTrans" cxnId="{0632F012-43BB-47BC-B7DD-B998C4B022BA}">
      <dgm:prSet/>
      <dgm:spPr/>
      <dgm:t>
        <a:bodyPr/>
        <a:lstStyle/>
        <a:p>
          <a:endParaRPr lang="ru-RU"/>
        </a:p>
      </dgm:t>
    </dgm:pt>
    <dgm:pt modelId="{11D990DC-C8A7-4FA0-987D-34936029BA8D}">
      <dgm:prSet phldrT="[Текст]" custT="1"/>
      <dgm:spPr/>
      <dgm:t>
        <a:bodyPr/>
        <a:lstStyle/>
        <a:p>
          <a:r>
            <a:rPr lang="ru-RU" sz="1600" dirty="0" smtClean="0"/>
            <a:t>Стритбольная площадка</a:t>
          </a:r>
          <a:endParaRPr lang="ru-RU" sz="1600" dirty="0"/>
        </a:p>
      </dgm:t>
    </dgm:pt>
    <dgm:pt modelId="{059526FE-E567-4DDF-9E07-224F497912D1}" type="parTrans" cxnId="{16A903C1-097C-4A65-A9DB-C3E3B5FC72E6}">
      <dgm:prSet/>
      <dgm:spPr/>
      <dgm:t>
        <a:bodyPr/>
        <a:lstStyle/>
        <a:p>
          <a:endParaRPr lang="ru-RU"/>
        </a:p>
      </dgm:t>
    </dgm:pt>
    <dgm:pt modelId="{6BE06DCE-D70B-4760-AF26-4A6A8206F630}" type="sibTrans" cxnId="{16A903C1-097C-4A65-A9DB-C3E3B5FC72E6}">
      <dgm:prSet/>
      <dgm:spPr/>
      <dgm:t>
        <a:bodyPr/>
        <a:lstStyle/>
        <a:p>
          <a:endParaRPr lang="ru-RU"/>
        </a:p>
      </dgm:t>
    </dgm:pt>
    <dgm:pt modelId="{D4A7DEE9-B587-4E09-AC62-F582337A8869}">
      <dgm:prSet phldrT="[Текст]" custT="1"/>
      <dgm:spPr/>
      <dgm:t>
        <a:bodyPr/>
        <a:lstStyle/>
        <a:p>
          <a:r>
            <a:rPr lang="ru-RU" sz="1800" dirty="0" smtClean="0"/>
            <a:t>Оборудованные детская и взрослая площадки</a:t>
          </a:r>
          <a:endParaRPr lang="ru-RU" sz="1800" dirty="0"/>
        </a:p>
      </dgm:t>
    </dgm:pt>
    <dgm:pt modelId="{649FDBF1-FDB0-446E-BAC1-302E45E4C154}" type="parTrans" cxnId="{15B07130-46EB-41A4-83E8-2DB3B169E70C}">
      <dgm:prSet/>
      <dgm:spPr/>
      <dgm:t>
        <a:bodyPr/>
        <a:lstStyle/>
        <a:p>
          <a:endParaRPr lang="ru-RU"/>
        </a:p>
      </dgm:t>
    </dgm:pt>
    <dgm:pt modelId="{A35726DA-AC43-411F-B8F5-4007BD3F5B25}" type="sibTrans" cxnId="{15B07130-46EB-41A4-83E8-2DB3B169E70C}">
      <dgm:prSet/>
      <dgm:spPr/>
      <dgm:t>
        <a:bodyPr/>
        <a:lstStyle/>
        <a:p>
          <a:endParaRPr lang="ru-RU"/>
        </a:p>
      </dgm:t>
    </dgm:pt>
    <dgm:pt modelId="{0B85BF15-CD8B-4376-B261-04E9092ECB13}">
      <dgm:prSet phldrT="[Текст]" custT="1"/>
      <dgm:spPr/>
      <dgm:t>
        <a:bodyPr/>
        <a:lstStyle/>
        <a:p>
          <a:r>
            <a:rPr lang="ru-RU" sz="2000" dirty="0" smtClean="0"/>
            <a:t>Беговая дорожка</a:t>
          </a:r>
          <a:endParaRPr lang="ru-RU" sz="2000" dirty="0"/>
        </a:p>
      </dgm:t>
    </dgm:pt>
    <dgm:pt modelId="{B0C27746-3660-4E7A-8BAC-6627CB47BA40}" type="parTrans" cxnId="{B736DE7A-02FD-45D1-A021-055F1C3D6A0A}">
      <dgm:prSet/>
      <dgm:spPr/>
      <dgm:t>
        <a:bodyPr/>
        <a:lstStyle/>
        <a:p>
          <a:endParaRPr lang="ru-RU"/>
        </a:p>
      </dgm:t>
    </dgm:pt>
    <dgm:pt modelId="{5FFF646E-EC98-410B-B9DD-94763F39DB23}" type="sibTrans" cxnId="{B736DE7A-02FD-45D1-A021-055F1C3D6A0A}">
      <dgm:prSet/>
      <dgm:spPr/>
      <dgm:t>
        <a:bodyPr/>
        <a:lstStyle/>
        <a:p>
          <a:endParaRPr lang="ru-RU"/>
        </a:p>
      </dgm:t>
    </dgm:pt>
    <dgm:pt modelId="{57EA2C19-EC93-4D66-A91D-771647084712}" type="pres">
      <dgm:prSet presAssocID="{69107071-FD67-484E-AC14-BBACF2D5C8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63EF46-C379-4A61-9698-5CB6A679B5D9}" type="pres">
      <dgm:prSet presAssocID="{69107071-FD67-484E-AC14-BBACF2D5C8B1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0ED417A7-A88C-431D-96C0-DD7D96174EDF}" type="pres">
      <dgm:prSet presAssocID="{677A5EBA-AB77-4AF9-AC6C-8D5F940A9E55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E5F936B1-C2D4-421E-9B88-67F623E48F44}" type="pres">
      <dgm:prSet presAssocID="{D63ADC4B-79FB-4E1E-A157-0526EFC3AE87}" presName="node" presStyleLbl="vennNode1" presStyleIdx="1" presStyleCnt="5" custScaleX="232580" custScaleY="114496" custRadScaleRad="93168" custRadScaleInc="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A0CDD-CF31-4E49-8C0F-BBF42FDBC5D7}" type="pres">
      <dgm:prSet presAssocID="{11D990DC-C8A7-4FA0-987D-34936029BA8D}" presName="node" presStyleLbl="vennNode1" presStyleIdx="2" presStyleCnt="5" custScaleX="165002" custScaleY="98163" custRadScaleRad="118719" custRadScaleInc="-3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C61B-57D9-4F4C-9FB1-9A4F3F904933}" type="pres">
      <dgm:prSet presAssocID="{D4A7DEE9-B587-4E09-AC62-F582337A8869}" presName="node" presStyleLbl="vennNode1" presStyleIdx="3" presStyleCnt="5" custScaleX="319229" custScaleY="94581" custRadScaleRad="94013" custRadScaleInc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19933-CBEB-4410-AB87-DE9464C8ADC4}" type="pres">
      <dgm:prSet presAssocID="{0B85BF15-CD8B-4376-B261-04E9092ECB13}" presName="node" presStyleLbl="vennNode1" presStyleIdx="4" presStyleCnt="5" custScaleX="175766" custScaleY="93786" custRadScaleRad="115621" custRadScaleInc="4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4D140-0FDF-41B2-A436-090D830D8D67}" type="presOf" srcId="{677A5EBA-AB77-4AF9-AC6C-8D5F940A9E55}" destId="{0ED417A7-A88C-431D-96C0-DD7D96174EDF}" srcOrd="0" destOrd="0" presId="urn:microsoft.com/office/officeart/2005/8/layout/radial3"/>
    <dgm:cxn modelId="{E87CB134-4765-4B21-9C11-AA9A12EC53FB}" type="presOf" srcId="{11D990DC-C8A7-4FA0-987D-34936029BA8D}" destId="{F25A0CDD-CF31-4E49-8C0F-BBF42FDBC5D7}" srcOrd="0" destOrd="0" presId="urn:microsoft.com/office/officeart/2005/8/layout/radial3"/>
    <dgm:cxn modelId="{B736DE7A-02FD-45D1-A021-055F1C3D6A0A}" srcId="{677A5EBA-AB77-4AF9-AC6C-8D5F940A9E55}" destId="{0B85BF15-CD8B-4376-B261-04E9092ECB13}" srcOrd="3" destOrd="0" parTransId="{B0C27746-3660-4E7A-8BAC-6627CB47BA40}" sibTransId="{5FFF646E-EC98-410B-B9DD-94763F39DB23}"/>
    <dgm:cxn modelId="{4A54F2CF-A439-4BBA-8D96-98C3EB9731EB}" type="presOf" srcId="{69107071-FD67-484E-AC14-BBACF2D5C8B1}" destId="{57EA2C19-EC93-4D66-A91D-771647084712}" srcOrd="0" destOrd="0" presId="urn:microsoft.com/office/officeart/2005/8/layout/radial3"/>
    <dgm:cxn modelId="{CCD1AB57-EB99-40F0-A88D-B593CAF2D86A}" srcId="{69107071-FD67-484E-AC14-BBACF2D5C8B1}" destId="{677A5EBA-AB77-4AF9-AC6C-8D5F940A9E55}" srcOrd="0" destOrd="0" parTransId="{470FEAF4-A574-410E-B5A0-E39F135BBD42}" sibTransId="{3F910FA5-6776-45CD-915D-057DD472131B}"/>
    <dgm:cxn modelId="{15B07130-46EB-41A4-83E8-2DB3B169E70C}" srcId="{677A5EBA-AB77-4AF9-AC6C-8D5F940A9E55}" destId="{D4A7DEE9-B587-4E09-AC62-F582337A8869}" srcOrd="2" destOrd="0" parTransId="{649FDBF1-FDB0-446E-BAC1-302E45E4C154}" sibTransId="{A35726DA-AC43-411F-B8F5-4007BD3F5B25}"/>
    <dgm:cxn modelId="{5F5B2327-434F-40AD-ACBB-E88D33567728}" type="presOf" srcId="{0B85BF15-CD8B-4376-B261-04E9092ECB13}" destId="{08019933-CBEB-4410-AB87-DE9464C8ADC4}" srcOrd="0" destOrd="0" presId="urn:microsoft.com/office/officeart/2005/8/layout/radial3"/>
    <dgm:cxn modelId="{0632F012-43BB-47BC-B7DD-B998C4B022BA}" srcId="{677A5EBA-AB77-4AF9-AC6C-8D5F940A9E55}" destId="{D63ADC4B-79FB-4E1E-A157-0526EFC3AE87}" srcOrd="0" destOrd="0" parTransId="{26122C06-5B7C-4774-9C5E-58031CF86BE1}" sibTransId="{7B8C1264-5519-46C7-998B-D456792D7BA2}"/>
    <dgm:cxn modelId="{16A903C1-097C-4A65-A9DB-C3E3B5FC72E6}" srcId="{677A5EBA-AB77-4AF9-AC6C-8D5F940A9E55}" destId="{11D990DC-C8A7-4FA0-987D-34936029BA8D}" srcOrd="1" destOrd="0" parTransId="{059526FE-E567-4DDF-9E07-224F497912D1}" sibTransId="{6BE06DCE-D70B-4760-AF26-4A6A8206F630}"/>
    <dgm:cxn modelId="{E379746F-8F73-4C36-8CA8-EDE28FE164D4}" type="presOf" srcId="{D4A7DEE9-B587-4E09-AC62-F582337A8869}" destId="{DCF4C61B-57D9-4F4C-9FB1-9A4F3F904933}" srcOrd="0" destOrd="0" presId="urn:microsoft.com/office/officeart/2005/8/layout/radial3"/>
    <dgm:cxn modelId="{FD48A308-DDF3-4C4B-9931-897F7AE3E80A}" type="presOf" srcId="{D63ADC4B-79FB-4E1E-A157-0526EFC3AE87}" destId="{E5F936B1-C2D4-421E-9B88-67F623E48F44}" srcOrd="0" destOrd="0" presId="urn:microsoft.com/office/officeart/2005/8/layout/radial3"/>
    <dgm:cxn modelId="{3113E6DA-8EB4-4E3E-8415-B4392D91EFD8}" type="presParOf" srcId="{57EA2C19-EC93-4D66-A91D-771647084712}" destId="{1D63EF46-C379-4A61-9698-5CB6A679B5D9}" srcOrd="0" destOrd="0" presId="urn:microsoft.com/office/officeart/2005/8/layout/radial3"/>
    <dgm:cxn modelId="{F91981AC-D056-4A4A-93EF-7EB6A4619D65}" type="presParOf" srcId="{1D63EF46-C379-4A61-9698-5CB6A679B5D9}" destId="{0ED417A7-A88C-431D-96C0-DD7D96174EDF}" srcOrd="0" destOrd="0" presId="urn:microsoft.com/office/officeart/2005/8/layout/radial3"/>
    <dgm:cxn modelId="{7AFC2080-256A-4651-B486-E07BAC08E09A}" type="presParOf" srcId="{1D63EF46-C379-4A61-9698-5CB6A679B5D9}" destId="{E5F936B1-C2D4-421E-9B88-67F623E48F44}" srcOrd="1" destOrd="0" presId="urn:microsoft.com/office/officeart/2005/8/layout/radial3"/>
    <dgm:cxn modelId="{FF41F630-75AE-4A06-B2FB-C05EC2DA373E}" type="presParOf" srcId="{1D63EF46-C379-4A61-9698-5CB6A679B5D9}" destId="{F25A0CDD-CF31-4E49-8C0F-BBF42FDBC5D7}" srcOrd="2" destOrd="0" presId="urn:microsoft.com/office/officeart/2005/8/layout/radial3"/>
    <dgm:cxn modelId="{B71F390F-F725-48C7-A766-8D55F40E0A1E}" type="presParOf" srcId="{1D63EF46-C379-4A61-9698-5CB6A679B5D9}" destId="{DCF4C61B-57D9-4F4C-9FB1-9A4F3F904933}" srcOrd="3" destOrd="0" presId="urn:microsoft.com/office/officeart/2005/8/layout/radial3"/>
    <dgm:cxn modelId="{E6D50E2B-AB99-43C5-BF0F-8248BDF51A69}" type="presParOf" srcId="{1D63EF46-C379-4A61-9698-5CB6A679B5D9}" destId="{08019933-CBEB-4410-AB87-DE9464C8ADC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0C6E2-5922-44A4-98B1-9649F8447D83}" type="doc">
      <dgm:prSet loTypeId="urn:microsoft.com/office/officeart/2005/8/layout/lProcess1" loCatId="process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7BA999E-6629-484B-92E2-112710369347}">
      <dgm:prSet phldrT="[Текст]" custT="1"/>
      <dgm:spPr/>
      <dgm:t>
        <a:bodyPr/>
        <a:lstStyle/>
        <a:p>
          <a:r>
            <a:rPr lang="ru-RU" sz="2800" b="1" dirty="0" smtClean="0"/>
            <a:t>Задачи проекта</a:t>
          </a:r>
          <a:endParaRPr lang="ru-RU" sz="2800" b="1" dirty="0"/>
        </a:p>
      </dgm:t>
    </dgm:pt>
    <dgm:pt modelId="{26A414C9-30A5-4316-B21D-D61C59A984C9}" type="parTrans" cxnId="{C722B685-0C97-4C90-A532-9D1F4F72E4AD}">
      <dgm:prSet/>
      <dgm:spPr/>
      <dgm:t>
        <a:bodyPr/>
        <a:lstStyle/>
        <a:p>
          <a:endParaRPr lang="ru-RU"/>
        </a:p>
      </dgm:t>
    </dgm:pt>
    <dgm:pt modelId="{FCA90F9C-1D1F-48E0-97D6-7C409E09EEC0}" type="sibTrans" cxnId="{C722B685-0C97-4C90-A532-9D1F4F72E4AD}">
      <dgm:prSet/>
      <dgm:spPr/>
      <dgm:t>
        <a:bodyPr/>
        <a:lstStyle/>
        <a:p>
          <a:endParaRPr lang="ru-RU"/>
        </a:p>
      </dgm:t>
    </dgm:pt>
    <dgm:pt modelId="{2E6C4C86-4475-417A-B899-CAD1DA336BA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Демонтировать несоответствующие СНИП спортивные снаряды и построить новую многофункциональную спортивную площадку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C24BCD0D-A5E9-4822-B5A5-70016C9B3931}" type="parTrans" cxnId="{62A3B141-0429-4DE8-A57E-1BA07F33A1B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2A0578-E4B9-43D6-9C82-8C8559B7DC45}" type="sibTrans" cxnId="{62A3B141-0429-4DE8-A57E-1BA07F33A1B8}">
      <dgm:prSet/>
      <dgm:spPr/>
      <dgm:t>
        <a:bodyPr/>
        <a:lstStyle/>
        <a:p>
          <a:endParaRPr lang="ru-RU"/>
        </a:p>
      </dgm:t>
    </dgm:pt>
    <dgm:pt modelId="{DBFDB726-02B7-4C89-A624-1ABF3F455CE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Разместить информацию о ходе реализации Проекта в СМИ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19CFE4CD-C8B2-46BF-90C0-47CFE07888CE}" type="sibTrans" cxnId="{BD45D6E0-A52A-4DF9-8FC6-EBFA642ABE27}">
      <dgm:prSet/>
      <dgm:spPr/>
      <dgm:t>
        <a:bodyPr/>
        <a:lstStyle/>
        <a:p>
          <a:endParaRPr lang="ru-RU"/>
        </a:p>
      </dgm:t>
    </dgm:pt>
    <dgm:pt modelId="{84D72346-4534-4846-8055-AE384A2A3CFA}" type="parTrans" cxnId="{BD45D6E0-A52A-4DF9-8FC6-EBFA642ABE27}">
      <dgm:prSet/>
      <dgm:spPr/>
      <dgm:t>
        <a:bodyPr/>
        <a:lstStyle/>
        <a:p>
          <a:endParaRPr lang="ru-RU"/>
        </a:p>
      </dgm:t>
    </dgm:pt>
    <dgm:pt modelId="{6E4D496A-F139-47C3-A402-F93501669817}">
      <dgm:prSet custT="1"/>
      <dgm:spPr/>
      <dgm:t>
        <a:bodyPr/>
        <a:lstStyle/>
        <a:p>
          <a:r>
            <a:rPr lang="ru-RU" sz="1800" dirty="0" smtClean="0"/>
            <a:t>Организовать торжественное открытие спортивной площадки «Восток» с проведением футбольного товарищеского матча</a:t>
          </a:r>
          <a:endParaRPr lang="ru-RU" sz="1800" dirty="0"/>
        </a:p>
      </dgm:t>
    </dgm:pt>
    <dgm:pt modelId="{8EEAD8A7-EDBA-4EE6-9363-29A73E6BBAAF}" type="parTrans" cxnId="{BA44868B-2CC2-4076-88AA-1AFCB4D4C6E7}">
      <dgm:prSet/>
      <dgm:spPr/>
      <dgm:t>
        <a:bodyPr/>
        <a:lstStyle/>
        <a:p>
          <a:endParaRPr lang="ru-RU"/>
        </a:p>
      </dgm:t>
    </dgm:pt>
    <dgm:pt modelId="{F35B5327-1A78-48B0-ABCD-B65EA89AD3CE}" type="sibTrans" cxnId="{BA44868B-2CC2-4076-88AA-1AFCB4D4C6E7}">
      <dgm:prSet/>
      <dgm:spPr/>
      <dgm:t>
        <a:bodyPr/>
        <a:lstStyle/>
        <a:p>
          <a:endParaRPr lang="ru-RU"/>
        </a:p>
      </dgm:t>
    </dgm:pt>
    <dgm:pt modelId="{5BADFD8D-CEDB-4DFD-8202-C2AB2599EE5F}" type="pres">
      <dgm:prSet presAssocID="{2A10C6E2-5922-44A4-98B1-9649F8447D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95048-290C-424A-B67A-3D1C44D82162}" type="pres">
      <dgm:prSet presAssocID="{67BA999E-6629-484B-92E2-112710369347}" presName="vertFlow" presStyleCnt="0"/>
      <dgm:spPr/>
      <dgm:t>
        <a:bodyPr/>
        <a:lstStyle/>
        <a:p>
          <a:endParaRPr lang="ru-RU"/>
        </a:p>
      </dgm:t>
    </dgm:pt>
    <dgm:pt modelId="{7095EEF9-8ACE-4CD6-9E74-E1DDFEB24BB5}" type="pres">
      <dgm:prSet presAssocID="{67BA999E-6629-484B-92E2-112710369347}" presName="header" presStyleLbl="node1" presStyleIdx="0" presStyleCnt="1" custScaleX="74833" custScaleY="87891" custLinFactNeighborX="7179" custLinFactNeighborY="21284"/>
      <dgm:spPr/>
      <dgm:t>
        <a:bodyPr/>
        <a:lstStyle/>
        <a:p>
          <a:endParaRPr lang="ru-RU"/>
        </a:p>
      </dgm:t>
    </dgm:pt>
    <dgm:pt modelId="{DCE8E1C8-C24E-4A06-94FE-2B454DCDA86B}" type="pres">
      <dgm:prSet presAssocID="{C24BCD0D-A5E9-4822-B5A5-70016C9B3931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0B100F3-AC5B-48BA-B87D-BC3EF6C3DAEE}" type="pres">
      <dgm:prSet presAssocID="{2E6C4C86-4475-417A-B899-CAD1DA336BA3}" presName="child" presStyleLbl="alignAccFollowNode1" presStyleIdx="0" presStyleCnt="3" custScaleX="91085" custScaleY="140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F8166-CA82-47D7-BD23-00D7F39F36B0}" type="pres">
      <dgm:prSet presAssocID="{C82A0578-E4B9-43D6-9C82-8C8559B7DC4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69855C9-895E-4A63-A72E-047B0576D926}" type="pres">
      <dgm:prSet presAssocID="{DBFDB726-02B7-4C89-A624-1ABF3F455CE8}" presName="child" presStyleLbl="alignAccFollowNode1" presStyleIdx="1" presStyleCnt="3" custScaleX="96591" custScaleY="78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9C702-1792-42C0-A8BC-1A1A090AE2F5}" type="pres">
      <dgm:prSet presAssocID="{19CFE4CD-C8B2-46BF-90C0-47CFE07888C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9DA9CCE-B945-4C56-9DFF-0E34FF81A9A7}" type="pres">
      <dgm:prSet presAssocID="{6E4D496A-F139-47C3-A402-F93501669817}" presName="child" presStyleLbl="alignAccFollowNode1" presStyleIdx="2" presStyleCnt="3" custLinFactNeighborX="-34487" custLinFactNeighborY="-13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9DAEF-9FB0-40FA-9F1D-15074737CB7E}" type="presOf" srcId="{C82A0578-E4B9-43D6-9C82-8C8559B7DC45}" destId="{574F8166-CA82-47D7-BD23-00D7F39F36B0}" srcOrd="0" destOrd="0" presId="urn:microsoft.com/office/officeart/2005/8/layout/lProcess1"/>
    <dgm:cxn modelId="{729A4CBA-8433-4E79-8488-08E318DD9D0D}" type="presOf" srcId="{2E6C4C86-4475-417A-B899-CAD1DA336BA3}" destId="{50B100F3-AC5B-48BA-B87D-BC3EF6C3DAEE}" srcOrd="0" destOrd="0" presId="urn:microsoft.com/office/officeart/2005/8/layout/lProcess1"/>
    <dgm:cxn modelId="{60F38B22-7DCA-41CC-83CF-905BD4A4BC6F}" type="presOf" srcId="{19CFE4CD-C8B2-46BF-90C0-47CFE07888CE}" destId="{6E99C702-1792-42C0-A8BC-1A1A090AE2F5}" srcOrd="0" destOrd="0" presId="urn:microsoft.com/office/officeart/2005/8/layout/lProcess1"/>
    <dgm:cxn modelId="{C722B685-0C97-4C90-A532-9D1F4F72E4AD}" srcId="{2A10C6E2-5922-44A4-98B1-9649F8447D83}" destId="{67BA999E-6629-484B-92E2-112710369347}" srcOrd="0" destOrd="0" parTransId="{26A414C9-30A5-4316-B21D-D61C59A984C9}" sibTransId="{FCA90F9C-1D1F-48E0-97D6-7C409E09EEC0}"/>
    <dgm:cxn modelId="{BA44868B-2CC2-4076-88AA-1AFCB4D4C6E7}" srcId="{67BA999E-6629-484B-92E2-112710369347}" destId="{6E4D496A-F139-47C3-A402-F93501669817}" srcOrd="2" destOrd="0" parTransId="{8EEAD8A7-EDBA-4EE6-9363-29A73E6BBAAF}" sibTransId="{F35B5327-1A78-48B0-ABCD-B65EA89AD3CE}"/>
    <dgm:cxn modelId="{BD45D6E0-A52A-4DF9-8FC6-EBFA642ABE27}" srcId="{67BA999E-6629-484B-92E2-112710369347}" destId="{DBFDB726-02B7-4C89-A624-1ABF3F455CE8}" srcOrd="1" destOrd="0" parTransId="{84D72346-4534-4846-8055-AE384A2A3CFA}" sibTransId="{19CFE4CD-C8B2-46BF-90C0-47CFE07888CE}"/>
    <dgm:cxn modelId="{18B23B8A-4C21-41F8-8F48-1066CEED55D3}" type="presOf" srcId="{2A10C6E2-5922-44A4-98B1-9649F8447D83}" destId="{5BADFD8D-CEDB-4DFD-8202-C2AB2599EE5F}" srcOrd="0" destOrd="0" presId="urn:microsoft.com/office/officeart/2005/8/layout/lProcess1"/>
    <dgm:cxn modelId="{2FE87957-6376-4941-8BD4-AC01C04D67CD}" type="presOf" srcId="{C24BCD0D-A5E9-4822-B5A5-70016C9B3931}" destId="{DCE8E1C8-C24E-4A06-94FE-2B454DCDA86B}" srcOrd="0" destOrd="0" presId="urn:microsoft.com/office/officeart/2005/8/layout/lProcess1"/>
    <dgm:cxn modelId="{F357C147-CFFF-4D52-9321-448017A6C915}" type="presOf" srcId="{DBFDB726-02B7-4C89-A624-1ABF3F455CE8}" destId="{A69855C9-895E-4A63-A72E-047B0576D926}" srcOrd="0" destOrd="0" presId="urn:microsoft.com/office/officeart/2005/8/layout/lProcess1"/>
    <dgm:cxn modelId="{6138F279-92CF-4441-B160-E40D60B93BEB}" type="presOf" srcId="{6E4D496A-F139-47C3-A402-F93501669817}" destId="{79DA9CCE-B945-4C56-9DFF-0E34FF81A9A7}" srcOrd="0" destOrd="0" presId="urn:microsoft.com/office/officeart/2005/8/layout/lProcess1"/>
    <dgm:cxn modelId="{62A3B141-0429-4DE8-A57E-1BA07F33A1B8}" srcId="{67BA999E-6629-484B-92E2-112710369347}" destId="{2E6C4C86-4475-417A-B899-CAD1DA336BA3}" srcOrd="0" destOrd="0" parTransId="{C24BCD0D-A5E9-4822-B5A5-70016C9B3931}" sibTransId="{C82A0578-E4B9-43D6-9C82-8C8559B7DC45}"/>
    <dgm:cxn modelId="{1889A103-1F03-4D71-AFDC-1C748E5AE0CE}" type="presOf" srcId="{67BA999E-6629-484B-92E2-112710369347}" destId="{7095EEF9-8ACE-4CD6-9E74-E1DDFEB24BB5}" srcOrd="0" destOrd="0" presId="urn:microsoft.com/office/officeart/2005/8/layout/lProcess1"/>
    <dgm:cxn modelId="{C52B4267-170D-4362-A60C-9EEF25030865}" type="presParOf" srcId="{5BADFD8D-CEDB-4DFD-8202-C2AB2599EE5F}" destId="{41495048-290C-424A-B67A-3D1C44D82162}" srcOrd="0" destOrd="0" presId="urn:microsoft.com/office/officeart/2005/8/layout/lProcess1"/>
    <dgm:cxn modelId="{52BE57F1-F45A-4573-B2A5-A1D02E693ECD}" type="presParOf" srcId="{41495048-290C-424A-B67A-3D1C44D82162}" destId="{7095EEF9-8ACE-4CD6-9E74-E1DDFEB24BB5}" srcOrd="0" destOrd="0" presId="urn:microsoft.com/office/officeart/2005/8/layout/lProcess1"/>
    <dgm:cxn modelId="{AE57513B-278B-497E-967B-1FE668B638EC}" type="presParOf" srcId="{41495048-290C-424A-B67A-3D1C44D82162}" destId="{DCE8E1C8-C24E-4A06-94FE-2B454DCDA86B}" srcOrd="1" destOrd="0" presId="urn:microsoft.com/office/officeart/2005/8/layout/lProcess1"/>
    <dgm:cxn modelId="{8D8E1510-04A3-47AD-B25F-3CF216CC28A7}" type="presParOf" srcId="{41495048-290C-424A-B67A-3D1C44D82162}" destId="{50B100F3-AC5B-48BA-B87D-BC3EF6C3DAEE}" srcOrd="2" destOrd="0" presId="urn:microsoft.com/office/officeart/2005/8/layout/lProcess1"/>
    <dgm:cxn modelId="{997EE4FC-0208-4F64-9D14-01ACD51EEB40}" type="presParOf" srcId="{41495048-290C-424A-B67A-3D1C44D82162}" destId="{574F8166-CA82-47D7-BD23-00D7F39F36B0}" srcOrd="3" destOrd="0" presId="urn:microsoft.com/office/officeart/2005/8/layout/lProcess1"/>
    <dgm:cxn modelId="{B817A360-C561-4AE5-91CB-A971E39D79A2}" type="presParOf" srcId="{41495048-290C-424A-B67A-3D1C44D82162}" destId="{A69855C9-895E-4A63-A72E-047B0576D926}" srcOrd="4" destOrd="0" presId="urn:microsoft.com/office/officeart/2005/8/layout/lProcess1"/>
    <dgm:cxn modelId="{941A9DFA-D45A-4E7F-A558-74FDC4800935}" type="presParOf" srcId="{41495048-290C-424A-B67A-3D1C44D82162}" destId="{6E99C702-1792-42C0-A8BC-1A1A090AE2F5}" srcOrd="5" destOrd="0" presId="urn:microsoft.com/office/officeart/2005/8/layout/lProcess1"/>
    <dgm:cxn modelId="{8043427C-D5A6-4834-B955-0C84E223C1C7}" type="presParOf" srcId="{41495048-290C-424A-B67A-3D1C44D82162}" destId="{79DA9CCE-B945-4C56-9DFF-0E34FF81A9A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006A60-3A30-4037-8E59-4BA8F0EC62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EB9AC01-E054-4D6B-82E3-C41270BCF531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Публикация информации о проекте на официальном сайте Краснокамского городского округа</a:t>
          </a:r>
          <a:r>
            <a:rPr lang="ru-RU" sz="1800" dirty="0" smtClean="0"/>
            <a:t> – </a:t>
          </a:r>
          <a:r>
            <a:rPr lang="ru-RU" sz="1800" u="sng" dirty="0" smtClean="0"/>
            <a:t>http://krasnokamsk.ru/Obshhestvo/iniciativnoje_budzhetirovanije/projekty_2020/</a:t>
          </a:r>
          <a:endParaRPr lang="ru-RU" sz="1800" dirty="0"/>
        </a:p>
      </dgm:t>
    </dgm:pt>
    <dgm:pt modelId="{E0FB37BA-AD60-456F-8141-75008F2F117B}" type="parTrans" cxnId="{13663936-B076-4BBF-A452-CE19045E582E}">
      <dgm:prSet/>
      <dgm:spPr/>
      <dgm:t>
        <a:bodyPr/>
        <a:lstStyle/>
        <a:p>
          <a:endParaRPr lang="ru-RU"/>
        </a:p>
      </dgm:t>
    </dgm:pt>
    <dgm:pt modelId="{545DD81C-9995-4160-924D-CAC87F417F77}" type="sibTrans" cxnId="{13663936-B076-4BBF-A452-CE19045E582E}">
      <dgm:prSet/>
      <dgm:spPr/>
      <dgm:t>
        <a:bodyPr/>
        <a:lstStyle/>
        <a:p>
          <a:endParaRPr lang="ru-RU"/>
        </a:p>
      </dgm:t>
    </dgm:pt>
    <dgm:pt modelId="{A184DF28-61DC-4680-807E-9D7D1704C866}">
      <dgm:prSet custT="1"/>
      <dgm:spPr/>
      <dgm:t>
        <a:bodyPr/>
        <a:lstStyle/>
        <a:p>
          <a:pPr algn="ctr"/>
          <a:r>
            <a:rPr lang="ru-RU" sz="1800" b="1" smtClean="0"/>
            <a:t>Создание официальной группы о проекте</a:t>
          </a:r>
          <a:r>
            <a:rPr lang="ru-RU" sz="1800" smtClean="0"/>
            <a:t> в социальной сети - </a:t>
          </a:r>
          <a:r>
            <a:rPr lang="ru-RU" sz="1800" u="sng" smtClean="0"/>
            <a:t>https://vk.com/sportploshadkakrk</a:t>
          </a:r>
          <a:endParaRPr lang="ru-RU" sz="1800" dirty="0" smtClean="0"/>
        </a:p>
      </dgm:t>
    </dgm:pt>
    <dgm:pt modelId="{5B0C43E4-1783-4809-912B-B54997C67BAE}" type="parTrans" cxnId="{2EFDD5E9-B28B-48AB-B1EC-4FCAE6A14EED}">
      <dgm:prSet/>
      <dgm:spPr/>
      <dgm:t>
        <a:bodyPr/>
        <a:lstStyle/>
        <a:p>
          <a:endParaRPr lang="ru-RU"/>
        </a:p>
      </dgm:t>
    </dgm:pt>
    <dgm:pt modelId="{FC95F396-442F-4DDB-B4D6-6EF2DB132F07}" type="sibTrans" cxnId="{2EFDD5E9-B28B-48AB-B1EC-4FCAE6A14EED}">
      <dgm:prSet/>
      <dgm:spPr/>
      <dgm:t>
        <a:bodyPr/>
        <a:lstStyle/>
        <a:p>
          <a:endParaRPr lang="ru-RU"/>
        </a:p>
      </dgm:t>
    </dgm:pt>
    <dgm:pt modelId="{CA06C3BA-DCC9-431A-A78A-18BDFDC732E3}">
      <dgm:prSet custT="1"/>
      <dgm:spPr/>
      <dgm:t>
        <a:bodyPr/>
        <a:lstStyle/>
        <a:p>
          <a:pPr algn="ctr"/>
          <a:r>
            <a:rPr lang="ru-RU" sz="1800" b="1" smtClean="0"/>
            <a:t>Публикация статьи в газете «Наш город Краснокамск» </a:t>
          </a:r>
          <a:r>
            <a:rPr lang="ru-RU" sz="1800" smtClean="0"/>
            <a:t>№7/22.08.2019 г.</a:t>
          </a:r>
          <a:endParaRPr lang="ru-RU" sz="1800" dirty="0" smtClean="0"/>
        </a:p>
      </dgm:t>
    </dgm:pt>
    <dgm:pt modelId="{34F868B4-E4AC-4D6D-A427-AFA7737F7DE1}" type="parTrans" cxnId="{36D6C074-8630-4DD5-8E6F-8C1EAD46EBA4}">
      <dgm:prSet/>
      <dgm:spPr/>
      <dgm:t>
        <a:bodyPr/>
        <a:lstStyle/>
        <a:p>
          <a:endParaRPr lang="ru-RU"/>
        </a:p>
      </dgm:t>
    </dgm:pt>
    <dgm:pt modelId="{FC097A17-16ED-4299-A30F-E5E3CF9D9C33}" type="sibTrans" cxnId="{36D6C074-8630-4DD5-8E6F-8C1EAD46EBA4}">
      <dgm:prSet/>
      <dgm:spPr/>
      <dgm:t>
        <a:bodyPr/>
        <a:lstStyle/>
        <a:p>
          <a:endParaRPr lang="ru-RU"/>
        </a:p>
      </dgm:t>
    </dgm:pt>
    <dgm:pt modelId="{7E0ABA8A-8F7F-4C6B-AA97-73A8660F48DB}">
      <dgm:prSet custT="1"/>
      <dgm:spPr/>
      <dgm:t>
        <a:bodyPr/>
        <a:lstStyle/>
        <a:p>
          <a:pPr algn="ctr"/>
          <a:r>
            <a:rPr lang="ru-RU" sz="1800" smtClean="0"/>
            <a:t>Собрано </a:t>
          </a:r>
          <a:r>
            <a:rPr lang="ru-RU" sz="1800" b="1" smtClean="0"/>
            <a:t>624 подписи </a:t>
          </a:r>
          <a:r>
            <a:rPr lang="ru-RU" sz="1800" smtClean="0"/>
            <a:t>в поддержку проекта</a:t>
          </a:r>
          <a:endParaRPr lang="ru-RU" sz="1800" dirty="0" smtClean="0"/>
        </a:p>
      </dgm:t>
    </dgm:pt>
    <dgm:pt modelId="{9E1189A4-702B-4443-9B34-F8C07F891D7C}" type="parTrans" cxnId="{D36B252D-3361-4A1B-B019-C52C40728E6C}">
      <dgm:prSet/>
      <dgm:spPr/>
      <dgm:t>
        <a:bodyPr/>
        <a:lstStyle/>
        <a:p>
          <a:endParaRPr lang="ru-RU"/>
        </a:p>
      </dgm:t>
    </dgm:pt>
    <dgm:pt modelId="{F688AA69-E467-4223-9007-1C2F8F70332F}" type="sibTrans" cxnId="{D36B252D-3361-4A1B-B019-C52C40728E6C}">
      <dgm:prSet/>
      <dgm:spPr/>
      <dgm:t>
        <a:bodyPr/>
        <a:lstStyle/>
        <a:p>
          <a:endParaRPr lang="ru-RU"/>
        </a:p>
      </dgm:t>
    </dgm:pt>
    <dgm:pt modelId="{4679B905-D589-4473-8095-88FD83304F97}">
      <dgm:prSet custT="1"/>
      <dgm:spPr/>
      <dgm:t>
        <a:bodyPr/>
        <a:lstStyle/>
        <a:p>
          <a:pPr algn="ctr"/>
          <a:r>
            <a:rPr lang="ru-RU" sz="1800" smtClean="0"/>
            <a:t>Расклеено </a:t>
          </a:r>
          <a:r>
            <a:rPr lang="ru-RU" sz="1800" b="1" smtClean="0"/>
            <a:t>200 объявлений </a:t>
          </a:r>
          <a:r>
            <a:rPr lang="ru-RU" sz="1800" smtClean="0"/>
            <a:t>в микрорайоне Заводской и близлежащих районах</a:t>
          </a:r>
          <a:endParaRPr lang="ru-RU" sz="1800" dirty="0" smtClean="0"/>
        </a:p>
      </dgm:t>
    </dgm:pt>
    <dgm:pt modelId="{E1A18C95-3415-432C-921C-FFC95C087485}" type="parTrans" cxnId="{73886E4D-581C-4903-82C0-9728002702D4}">
      <dgm:prSet/>
      <dgm:spPr/>
      <dgm:t>
        <a:bodyPr/>
        <a:lstStyle/>
        <a:p>
          <a:endParaRPr lang="ru-RU"/>
        </a:p>
      </dgm:t>
    </dgm:pt>
    <dgm:pt modelId="{5EDBDF63-41EB-4847-941B-F73A031A7B2C}" type="sibTrans" cxnId="{73886E4D-581C-4903-82C0-9728002702D4}">
      <dgm:prSet/>
      <dgm:spPr/>
      <dgm:t>
        <a:bodyPr/>
        <a:lstStyle/>
        <a:p>
          <a:endParaRPr lang="ru-RU"/>
        </a:p>
      </dgm:t>
    </dgm:pt>
    <dgm:pt modelId="{46590A92-2777-4D6C-84B9-1213B455AA2C}">
      <dgm:prSet custT="1"/>
      <dgm:spPr/>
      <dgm:t>
        <a:bodyPr/>
        <a:lstStyle/>
        <a:p>
          <a:pPr algn="ctr"/>
          <a:r>
            <a:rPr lang="ru-RU" sz="1800" smtClean="0"/>
            <a:t>Выдано </a:t>
          </a:r>
          <a:r>
            <a:rPr lang="ru-RU" sz="1800" b="1" smtClean="0"/>
            <a:t>250 листовок </a:t>
          </a:r>
          <a:r>
            <a:rPr lang="ru-RU" sz="1800" smtClean="0"/>
            <a:t>с информацией о проекте</a:t>
          </a:r>
          <a:endParaRPr lang="ru-RU" sz="1800" dirty="0"/>
        </a:p>
      </dgm:t>
    </dgm:pt>
    <dgm:pt modelId="{B6FC6BC1-FF87-42A7-8EB3-AC58B494728A}" type="parTrans" cxnId="{46D1D382-8965-461E-BF3E-F76354E28318}">
      <dgm:prSet/>
      <dgm:spPr/>
      <dgm:t>
        <a:bodyPr/>
        <a:lstStyle/>
        <a:p>
          <a:endParaRPr lang="ru-RU"/>
        </a:p>
      </dgm:t>
    </dgm:pt>
    <dgm:pt modelId="{C7662D3F-5D35-4EB1-B013-4418DA312714}" type="sibTrans" cxnId="{46D1D382-8965-461E-BF3E-F76354E28318}">
      <dgm:prSet/>
      <dgm:spPr/>
      <dgm:t>
        <a:bodyPr/>
        <a:lstStyle/>
        <a:p>
          <a:endParaRPr lang="ru-RU"/>
        </a:p>
      </dgm:t>
    </dgm:pt>
    <dgm:pt modelId="{417F57CF-7F04-44BE-8C64-8344F2C26D5F}" type="pres">
      <dgm:prSet presAssocID="{12006A60-3A30-4037-8E59-4BA8F0EC6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0ED486-9F3A-4FE5-8297-1D04AC10AB6D}" type="pres">
      <dgm:prSet presAssocID="{CEB9AC01-E054-4D6B-82E3-C41270BCF531}" presName="parentText" presStyleLbl="node1" presStyleIdx="0" presStyleCnt="6" custScaleX="100000" custScaleY="180009" custLinFactY="-26700" custLinFactNeighborX="-8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9D696-473E-47C6-AFF7-7E001F1EFF38}" type="pres">
      <dgm:prSet presAssocID="{545DD81C-9995-4160-924D-CAC87F417F77}" presName="spacer" presStyleCnt="0"/>
      <dgm:spPr/>
      <dgm:t>
        <a:bodyPr/>
        <a:lstStyle/>
        <a:p>
          <a:endParaRPr lang="ru-RU"/>
        </a:p>
      </dgm:t>
    </dgm:pt>
    <dgm:pt modelId="{FDC288A1-8867-41FB-A030-1ED736366475}" type="pres">
      <dgm:prSet presAssocID="{A184DF28-61DC-4680-807E-9D7D1704C86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087E9-24E3-4D17-B891-6A8AE4FB9B8C}" type="pres">
      <dgm:prSet presAssocID="{FC95F396-442F-4DDB-B4D6-6EF2DB132F07}" presName="spacer" presStyleCnt="0"/>
      <dgm:spPr/>
      <dgm:t>
        <a:bodyPr/>
        <a:lstStyle/>
        <a:p>
          <a:endParaRPr lang="ru-RU"/>
        </a:p>
      </dgm:t>
    </dgm:pt>
    <dgm:pt modelId="{1C28FFEC-759C-4E1F-BB08-C9B1515241F2}" type="pres">
      <dgm:prSet presAssocID="{CA06C3BA-DCC9-431A-A78A-18BDFDC732E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05B4F-A9AB-4A00-A4B7-EB4799F4FC64}" type="pres">
      <dgm:prSet presAssocID="{FC097A17-16ED-4299-A30F-E5E3CF9D9C33}" presName="spacer" presStyleCnt="0"/>
      <dgm:spPr/>
      <dgm:t>
        <a:bodyPr/>
        <a:lstStyle/>
        <a:p>
          <a:endParaRPr lang="ru-RU"/>
        </a:p>
      </dgm:t>
    </dgm:pt>
    <dgm:pt modelId="{ABE7A389-FEC5-47F5-BD0D-5A963BA059E2}" type="pres">
      <dgm:prSet presAssocID="{7E0ABA8A-8F7F-4C6B-AA97-73A8660F48D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79A3-0E31-4A2A-9D42-D620606914DC}" type="pres">
      <dgm:prSet presAssocID="{F688AA69-E467-4223-9007-1C2F8F70332F}" presName="spacer" presStyleCnt="0"/>
      <dgm:spPr/>
      <dgm:t>
        <a:bodyPr/>
        <a:lstStyle/>
        <a:p>
          <a:endParaRPr lang="ru-RU"/>
        </a:p>
      </dgm:t>
    </dgm:pt>
    <dgm:pt modelId="{2CE4936B-22A5-4B1F-B64F-C36D3EF52C87}" type="pres">
      <dgm:prSet presAssocID="{4679B905-D589-4473-8095-88FD83304F9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E4E8-738B-4D23-AB65-7EA30C22759F}" type="pres">
      <dgm:prSet presAssocID="{5EDBDF63-41EB-4847-941B-F73A031A7B2C}" presName="spacer" presStyleCnt="0"/>
      <dgm:spPr/>
      <dgm:t>
        <a:bodyPr/>
        <a:lstStyle/>
        <a:p>
          <a:endParaRPr lang="ru-RU"/>
        </a:p>
      </dgm:t>
    </dgm:pt>
    <dgm:pt modelId="{57BCD449-1164-4F6B-91F0-A283B4C74E50}" type="pres">
      <dgm:prSet presAssocID="{46590A92-2777-4D6C-84B9-1213B455AA2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663936-B076-4BBF-A452-CE19045E582E}" srcId="{12006A60-3A30-4037-8E59-4BA8F0EC62FD}" destId="{CEB9AC01-E054-4D6B-82E3-C41270BCF531}" srcOrd="0" destOrd="0" parTransId="{E0FB37BA-AD60-456F-8141-75008F2F117B}" sibTransId="{545DD81C-9995-4160-924D-CAC87F417F77}"/>
    <dgm:cxn modelId="{7B0301D6-1838-461E-B8D9-0D0F90E328C2}" type="presOf" srcId="{CEB9AC01-E054-4D6B-82E3-C41270BCF531}" destId="{2E0ED486-9F3A-4FE5-8297-1D04AC10AB6D}" srcOrd="0" destOrd="0" presId="urn:microsoft.com/office/officeart/2005/8/layout/vList2"/>
    <dgm:cxn modelId="{2ACFE1D9-4431-465D-B83A-B8275E5E802A}" type="presOf" srcId="{7E0ABA8A-8F7F-4C6B-AA97-73A8660F48DB}" destId="{ABE7A389-FEC5-47F5-BD0D-5A963BA059E2}" srcOrd="0" destOrd="0" presId="urn:microsoft.com/office/officeart/2005/8/layout/vList2"/>
    <dgm:cxn modelId="{CA197AED-4832-43A4-A8C7-5873BAFB6B3F}" type="presOf" srcId="{12006A60-3A30-4037-8E59-4BA8F0EC62FD}" destId="{417F57CF-7F04-44BE-8C64-8344F2C26D5F}" srcOrd="0" destOrd="0" presId="urn:microsoft.com/office/officeart/2005/8/layout/vList2"/>
    <dgm:cxn modelId="{46D1D382-8965-461E-BF3E-F76354E28318}" srcId="{12006A60-3A30-4037-8E59-4BA8F0EC62FD}" destId="{46590A92-2777-4D6C-84B9-1213B455AA2C}" srcOrd="5" destOrd="0" parTransId="{B6FC6BC1-FF87-42A7-8EB3-AC58B494728A}" sibTransId="{C7662D3F-5D35-4EB1-B013-4418DA312714}"/>
    <dgm:cxn modelId="{36D6C074-8630-4DD5-8E6F-8C1EAD46EBA4}" srcId="{12006A60-3A30-4037-8E59-4BA8F0EC62FD}" destId="{CA06C3BA-DCC9-431A-A78A-18BDFDC732E3}" srcOrd="2" destOrd="0" parTransId="{34F868B4-E4AC-4D6D-A427-AFA7737F7DE1}" sibTransId="{FC097A17-16ED-4299-A30F-E5E3CF9D9C33}"/>
    <dgm:cxn modelId="{D36B252D-3361-4A1B-B019-C52C40728E6C}" srcId="{12006A60-3A30-4037-8E59-4BA8F0EC62FD}" destId="{7E0ABA8A-8F7F-4C6B-AA97-73A8660F48DB}" srcOrd="3" destOrd="0" parTransId="{9E1189A4-702B-4443-9B34-F8C07F891D7C}" sibTransId="{F688AA69-E467-4223-9007-1C2F8F70332F}"/>
    <dgm:cxn modelId="{343A89E6-0047-4ADC-843A-2D0584348478}" type="presOf" srcId="{4679B905-D589-4473-8095-88FD83304F97}" destId="{2CE4936B-22A5-4B1F-B64F-C36D3EF52C87}" srcOrd="0" destOrd="0" presId="urn:microsoft.com/office/officeart/2005/8/layout/vList2"/>
    <dgm:cxn modelId="{85BF5BCD-DCF6-4A04-9727-FA80260F0317}" type="presOf" srcId="{A184DF28-61DC-4680-807E-9D7D1704C866}" destId="{FDC288A1-8867-41FB-A030-1ED736366475}" srcOrd="0" destOrd="0" presId="urn:microsoft.com/office/officeart/2005/8/layout/vList2"/>
    <dgm:cxn modelId="{0F3F0B30-5153-4826-B840-F003D5F3AE1A}" type="presOf" srcId="{CA06C3BA-DCC9-431A-A78A-18BDFDC732E3}" destId="{1C28FFEC-759C-4E1F-BB08-C9B1515241F2}" srcOrd="0" destOrd="0" presId="urn:microsoft.com/office/officeart/2005/8/layout/vList2"/>
    <dgm:cxn modelId="{F111AFAB-FBE7-4A21-B481-702EF61EE546}" type="presOf" srcId="{46590A92-2777-4D6C-84B9-1213B455AA2C}" destId="{57BCD449-1164-4F6B-91F0-A283B4C74E50}" srcOrd="0" destOrd="0" presId="urn:microsoft.com/office/officeart/2005/8/layout/vList2"/>
    <dgm:cxn modelId="{73886E4D-581C-4903-82C0-9728002702D4}" srcId="{12006A60-3A30-4037-8E59-4BA8F0EC62FD}" destId="{4679B905-D589-4473-8095-88FD83304F97}" srcOrd="4" destOrd="0" parTransId="{E1A18C95-3415-432C-921C-FFC95C087485}" sibTransId="{5EDBDF63-41EB-4847-941B-F73A031A7B2C}"/>
    <dgm:cxn modelId="{2EFDD5E9-B28B-48AB-B1EC-4FCAE6A14EED}" srcId="{12006A60-3A30-4037-8E59-4BA8F0EC62FD}" destId="{A184DF28-61DC-4680-807E-9D7D1704C866}" srcOrd="1" destOrd="0" parTransId="{5B0C43E4-1783-4809-912B-B54997C67BAE}" sibTransId="{FC95F396-442F-4DDB-B4D6-6EF2DB132F07}"/>
    <dgm:cxn modelId="{43E89D8B-572A-429E-A97E-50D235D4DD4B}" type="presParOf" srcId="{417F57CF-7F04-44BE-8C64-8344F2C26D5F}" destId="{2E0ED486-9F3A-4FE5-8297-1D04AC10AB6D}" srcOrd="0" destOrd="0" presId="urn:microsoft.com/office/officeart/2005/8/layout/vList2"/>
    <dgm:cxn modelId="{7D7CB06A-3ED9-436A-8CFF-99AD96017780}" type="presParOf" srcId="{417F57CF-7F04-44BE-8C64-8344F2C26D5F}" destId="{C319D696-473E-47C6-AFF7-7E001F1EFF38}" srcOrd="1" destOrd="0" presId="urn:microsoft.com/office/officeart/2005/8/layout/vList2"/>
    <dgm:cxn modelId="{3CDFB8F7-69BF-4C53-A93B-BE0BE9142DDE}" type="presParOf" srcId="{417F57CF-7F04-44BE-8C64-8344F2C26D5F}" destId="{FDC288A1-8867-41FB-A030-1ED736366475}" srcOrd="2" destOrd="0" presId="urn:microsoft.com/office/officeart/2005/8/layout/vList2"/>
    <dgm:cxn modelId="{AB6479A5-B4C7-4D83-9D42-B24FD9B9221D}" type="presParOf" srcId="{417F57CF-7F04-44BE-8C64-8344F2C26D5F}" destId="{F39087E9-24E3-4D17-B891-6A8AE4FB9B8C}" srcOrd="3" destOrd="0" presId="urn:microsoft.com/office/officeart/2005/8/layout/vList2"/>
    <dgm:cxn modelId="{29E68200-C115-4124-AF3E-1C9288DAE7EC}" type="presParOf" srcId="{417F57CF-7F04-44BE-8C64-8344F2C26D5F}" destId="{1C28FFEC-759C-4E1F-BB08-C9B1515241F2}" srcOrd="4" destOrd="0" presId="urn:microsoft.com/office/officeart/2005/8/layout/vList2"/>
    <dgm:cxn modelId="{B96C3FCB-6C66-46B3-AA8A-B120D3810D1E}" type="presParOf" srcId="{417F57CF-7F04-44BE-8C64-8344F2C26D5F}" destId="{8BC05B4F-A9AB-4A00-A4B7-EB4799F4FC64}" srcOrd="5" destOrd="0" presId="urn:microsoft.com/office/officeart/2005/8/layout/vList2"/>
    <dgm:cxn modelId="{1DECBD24-C547-4181-9E7B-817BE043CC66}" type="presParOf" srcId="{417F57CF-7F04-44BE-8C64-8344F2C26D5F}" destId="{ABE7A389-FEC5-47F5-BD0D-5A963BA059E2}" srcOrd="6" destOrd="0" presId="urn:microsoft.com/office/officeart/2005/8/layout/vList2"/>
    <dgm:cxn modelId="{FF2D4823-3931-460F-8743-CFC995BC687F}" type="presParOf" srcId="{417F57CF-7F04-44BE-8C64-8344F2C26D5F}" destId="{1B3D79A3-0E31-4A2A-9D42-D620606914DC}" srcOrd="7" destOrd="0" presId="urn:microsoft.com/office/officeart/2005/8/layout/vList2"/>
    <dgm:cxn modelId="{565750FC-A3F3-4545-BD53-2501BD5DF575}" type="presParOf" srcId="{417F57CF-7F04-44BE-8C64-8344F2C26D5F}" destId="{2CE4936B-22A5-4B1F-B64F-C36D3EF52C87}" srcOrd="8" destOrd="0" presId="urn:microsoft.com/office/officeart/2005/8/layout/vList2"/>
    <dgm:cxn modelId="{AFC0A691-D40A-4D2E-9BFF-90C6676617B7}" type="presParOf" srcId="{417F57CF-7F04-44BE-8C64-8344F2C26D5F}" destId="{7966E4E8-738B-4D23-AB65-7EA30C22759F}" srcOrd="9" destOrd="0" presId="urn:microsoft.com/office/officeart/2005/8/layout/vList2"/>
    <dgm:cxn modelId="{6DD4AD22-AEDD-480D-944F-77862E3AF245}" type="presParOf" srcId="{417F57CF-7F04-44BE-8C64-8344F2C26D5F}" destId="{57BCD449-1164-4F6B-91F0-A283B4C74E5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FE9F43-0315-4793-98FD-E8FA922C65B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F6A267E-8B43-49BE-BC8E-62DF74B54C55}">
      <dgm:prSet phldrT="[Текст]"/>
      <dgm:spPr/>
      <dgm:t>
        <a:bodyPr/>
        <a:lstStyle/>
        <a:p>
          <a:r>
            <a:rPr lang="en-US" u="sng" smtClean="0"/>
            <a:t>https://vk.com/</a:t>
          </a:r>
          <a:r>
            <a:rPr lang="ru-RU" u="sng" smtClean="0"/>
            <a:t>sportploshadkakrk</a:t>
          </a:r>
          <a:endParaRPr lang="ru-RU" u="sng" dirty="0"/>
        </a:p>
      </dgm:t>
    </dgm:pt>
    <dgm:pt modelId="{3852BA71-D3A5-48ED-AF7E-46DC55AA2067}" type="parTrans" cxnId="{E2ACE9D2-CD6B-4748-8097-4C1CA1E10FBB}">
      <dgm:prSet/>
      <dgm:spPr/>
      <dgm:t>
        <a:bodyPr/>
        <a:lstStyle/>
        <a:p>
          <a:endParaRPr lang="ru-RU"/>
        </a:p>
      </dgm:t>
    </dgm:pt>
    <dgm:pt modelId="{817EDB29-FCCD-4866-A6FD-F14CB3FB1703}" type="sibTrans" cxnId="{E2ACE9D2-CD6B-4748-8097-4C1CA1E10FBB}">
      <dgm:prSet/>
      <dgm:spPr/>
      <dgm:t>
        <a:bodyPr/>
        <a:lstStyle/>
        <a:p>
          <a:endParaRPr lang="ru-RU"/>
        </a:p>
      </dgm:t>
    </dgm:pt>
    <dgm:pt modelId="{B3927F31-C033-4E15-BEEA-8109D4ED8784}">
      <dgm:prSet phldrT="[Текст]"/>
      <dgm:spPr/>
      <dgm:t>
        <a:bodyPr/>
        <a:lstStyle/>
        <a:p>
          <a:r>
            <a:rPr lang="ru-RU" dirty="0" smtClean="0"/>
            <a:t>Официальная группа в ВК «Футбольное поле на Заводском»</a:t>
          </a:r>
          <a:endParaRPr lang="ru-RU" dirty="0"/>
        </a:p>
      </dgm:t>
    </dgm:pt>
    <dgm:pt modelId="{ED8A714F-82A2-4971-81D4-64F66DE10FC6}" type="sibTrans" cxnId="{FF5DE969-5B67-4F3D-94DF-8D47B104449F}">
      <dgm:prSet/>
      <dgm:spPr/>
      <dgm:t>
        <a:bodyPr/>
        <a:lstStyle/>
        <a:p>
          <a:endParaRPr lang="ru-RU"/>
        </a:p>
      </dgm:t>
    </dgm:pt>
    <dgm:pt modelId="{F97276C5-2967-42DB-B385-3562C010588A}" type="parTrans" cxnId="{FF5DE969-5B67-4F3D-94DF-8D47B104449F}">
      <dgm:prSet/>
      <dgm:spPr/>
      <dgm:t>
        <a:bodyPr/>
        <a:lstStyle/>
        <a:p>
          <a:endParaRPr lang="ru-RU"/>
        </a:p>
      </dgm:t>
    </dgm:pt>
    <dgm:pt modelId="{86E96595-185F-43DA-B184-C48511C037C6}">
      <dgm:prSet phldrT="[Текст]"/>
      <dgm:spPr/>
      <dgm:t>
        <a:bodyPr/>
        <a:lstStyle/>
        <a:p>
          <a:r>
            <a:rPr lang="ru-RU" dirty="0" smtClean="0"/>
            <a:t>Тел. 8 (902) 796-75-45</a:t>
          </a:r>
          <a:endParaRPr lang="ru-RU" dirty="0"/>
        </a:p>
      </dgm:t>
    </dgm:pt>
    <dgm:pt modelId="{B44D0866-E653-4C82-B048-2BEC1C1BA89E}" type="sibTrans" cxnId="{C684AF5A-5BB8-4DD5-9542-511B7AC349E2}">
      <dgm:prSet/>
      <dgm:spPr/>
      <dgm:t>
        <a:bodyPr/>
        <a:lstStyle/>
        <a:p>
          <a:endParaRPr lang="ru-RU"/>
        </a:p>
      </dgm:t>
    </dgm:pt>
    <dgm:pt modelId="{8F63790B-C076-4CBA-88E0-9D91EC319711}" type="parTrans" cxnId="{C684AF5A-5BB8-4DD5-9542-511B7AC349E2}">
      <dgm:prSet/>
      <dgm:spPr/>
      <dgm:t>
        <a:bodyPr/>
        <a:lstStyle/>
        <a:p>
          <a:endParaRPr lang="ru-RU"/>
        </a:p>
      </dgm:t>
    </dgm:pt>
    <dgm:pt modelId="{D37D9243-2A60-46C5-8AE2-1555A9983EE3}">
      <dgm:prSet phldrT="[Текст]"/>
      <dgm:spPr/>
      <dgm:t>
        <a:bodyPr/>
        <a:lstStyle/>
        <a:p>
          <a:r>
            <a:rPr lang="ru-RU" dirty="0" smtClean="0"/>
            <a:t>Руководитель проекта </a:t>
          </a:r>
          <a:r>
            <a:rPr lang="en-US" dirty="0" smtClean="0"/>
            <a:t>              </a:t>
          </a:r>
          <a:r>
            <a:rPr lang="ru-RU" dirty="0" smtClean="0"/>
            <a:t>Коновалова Татьяна Михайловна</a:t>
          </a:r>
          <a:endParaRPr lang="ru-RU" dirty="0"/>
        </a:p>
      </dgm:t>
    </dgm:pt>
    <dgm:pt modelId="{A56B5A0A-9061-4205-BF5F-EA18BF5C4E63}" type="sibTrans" cxnId="{6081F0BC-B3AC-4489-BB88-D06C27E6955A}">
      <dgm:prSet/>
      <dgm:spPr/>
      <dgm:t>
        <a:bodyPr/>
        <a:lstStyle/>
        <a:p>
          <a:endParaRPr lang="ru-RU"/>
        </a:p>
      </dgm:t>
    </dgm:pt>
    <dgm:pt modelId="{30E4ED14-AFA4-4722-A48B-A3F129FE5E91}" type="parTrans" cxnId="{6081F0BC-B3AC-4489-BB88-D06C27E6955A}">
      <dgm:prSet/>
      <dgm:spPr/>
      <dgm:t>
        <a:bodyPr/>
        <a:lstStyle/>
        <a:p>
          <a:endParaRPr lang="ru-RU"/>
        </a:p>
      </dgm:t>
    </dgm:pt>
    <dgm:pt modelId="{C24983C6-165B-4E72-A71A-A34BE349DFB4}" type="pres">
      <dgm:prSet presAssocID="{55FE9F43-0315-4793-98FD-E8FA922C65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1379BD-E2EC-49AF-9D1E-5F9D3B2EDFA5}" type="pres">
      <dgm:prSet presAssocID="{D37D9243-2A60-46C5-8AE2-1555A9983EE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93D2-961C-4D7D-8C65-2B534927B3E3}" type="pres">
      <dgm:prSet presAssocID="{D37D9243-2A60-46C5-8AE2-1555A9983EE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20A19-78DD-49E4-98D0-D8DB4198C699}" type="pres">
      <dgm:prSet presAssocID="{B3927F31-C033-4E15-BEEA-8109D4ED878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E4CF9-BD85-4731-9E59-E26BE971DE23}" type="pres">
      <dgm:prSet presAssocID="{B3927F31-C033-4E15-BEEA-8109D4ED878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CE9D2-CD6B-4748-8097-4C1CA1E10FBB}" srcId="{B3927F31-C033-4E15-BEEA-8109D4ED8784}" destId="{DF6A267E-8B43-49BE-BC8E-62DF74B54C55}" srcOrd="0" destOrd="0" parTransId="{3852BA71-D3A5-48ED-AF7E-46DC55AA2067}" sibTransId="{817EDB29-FCCD-4866-A6FD-F14CB3FB1703}"/>
    <dgm:cxn modelId="{11461AF5-C749-42EA-9E75-95C9076C9DAA}" type="presOf" srcId="{55FE9F43-0315-4793-98FD-E8FA922C65B9}" destId="{C24983C6-165B-4E72-A71A-A34BE349DFB4}" srcOrd="0" destOrd="0" presId="urn:microsoft.com/office/officeart/2005/8/layout/vList2"/>
    <dgm:cxn modelId="{327A7C57-5E17-4B57-A752-AD23D0D15610}" type="presOf" srcId="{DF6A267E-8B43-49BE-BC8E-62DF74B54C55}" destId="{46EE4CF9-BD85-4731-9E59-E26BE971DE23}" srcOrd="0" destOrd="0" presId="urn:microsoft.com/office/officeart/2005/8/layout/vList2"/>
    <dgm:cxn modelId="{6E418F79-8BF2-4CDC-9789-F0DAF901B3C4}" type="presOf" srcId="{86E96595-185F-43DA-B184-C48511C037C6}" destId="{200793D2-961C-4D7D-8C65-2B534927B3E3}" srcOrd="0" destOrd="0" presId="urn:microsoft.com/office/officeart/2005/8/layout/vList2"/>
    <dgm:cxn modelId="{6081F0BC-B3AC-4489-BB88-D06C27E6955A}" srcId="{55FE9F43-0315-4793-98FD-E8FA922C65B9}" destId="{D37D9243-2A60-46C5-8AE2-1555A9983EE3}" srcOrd="0" destOrd="0" parTransId="{30E4ED14-AFA4-4722-A48B-A3F129FE5E91}" sibTransId="{A56B5A0A-9061-4205-BF5F-EA18BF5C4E63}"/>
    <dgm:cxn modelId="{45DEF7DD-18C7-492E-A956-AFD4C25F363D}" type="presOf" srcId="{B3927F31-C033-4E15-BEEA-8109D4ED8784}" destId="{1F820A19-78DD-49E4-98D0-D8DB4198C699}" srcOrd="0" destOrd="0" presId="urn:microsoft.com/office/officeart/2005/8/layout/vList2"/>
    <dgm:cxn modelId="{9603BF51-0AEA-48D8-99CD-0CDDCE7F2CFA}" type="presOf" srcId="{D37D9243-2A60-46C5-8AE2-1555A9983EE3}" destId="{001379BD-E2EC-49AF-9D1E-5F9D3B2EDFA5}" srcOrd="0" destOrd="0" presId="urn:microsoft.com/office/officeart/2005/8/layout/vList2"/>
    <dgm:cxn modelId="{FF5DE969-5B67-4F3D-94DF-8D47B104449F}" srcId="{55FE9F43-0315-4793-98FD-E8FA922C65B9}" destId="{B3927F31-C033-4E15-BEEA-8109D4ED8784}" srcOrd="1" destOrd="0" parTransId="{F97276C5-2967-42DB-B385-3562C010588A}" sibTransId="{ED8A714F-82A2-4971-81D4-64F66DE10FC6}"/>
    <dgm:cxn modelId="{C684AF5A-5BB8-4DD5-9542-511B7AC349E2}" srcId="{D37D9243-2A60-46C5-8AE2-1555A9983EE3}" destId="{86E96595-185F-43DA-B184-C48511C037C6}" srcOrd="0" destOrd="0" parTransId="{8F63790B-C076-4CBA-88E0-9D91EC319711}" sibTransId="{B44D0866-E653-4C82-B048-2BEC1C1BA89E}"/>
    <dgm:cxn modelId="{33E04766-C495-4529-88A7-B20A2D42D23F}" type="presParOf" srcId="{C24983C6-165B-4E72-A71A-A34BE349DFB4}" destId="{001379BD-E2EC-49AF-9D1E-5F9D3B2EDFA5}" srcOrd="0" destOrd="0" presId="urn:microsoft.com/office/officeart/2005/8/layout/vList2"/>
    <dgm:cxn modelId="{604A7F4A-E731-407F-9DCA-6B93078D8863}" type="presParOf" srcId="{C24983C6-165B-4E72-A71A-A34BE349DFB4}" destId="{200793D2-961C-4D7D-8C65-2B534927B3E3}" srcOrd="1" destOrd="0" presId="urn:microsoft.com/office/officeart/2005/8/layout/vList2"/>
    <dgm:cxn modelId="{D7C8F897-86C8-4F9E-A0B5-464EBD360125}" type="presParOf" srcId="{C24983C6-165B-4E72-A71A-A34BE349DFB4}" destId="{1F820A19-78DD-49E4-98D0-D8DB4198C699}" srcOrd="2" destOrd="0" presId="urn:microsoft.com/office/officeart/2005/8/layout/vList2"/>
    <dgm:cxn modelId="{F85402DB-F66A-496E-A882-CE066698A374}" type="presParOf" srcId="{C24983C6-165B-4E72-A71A-A34BE349DFB4}" destId="{46EE4CF9-BD85-4731-9E59-E26BE971DE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417A7-A88C-431D-96C0-DD7D96174EDF}">
      <dsp:nvSpPr>
        <dsp:cNvPr id="0" name=""/>
        <dsp:cNvSpPr/>
      </dsp:nvSpPr>
      <dsp:spPr>
        <a:xfrm>
          <a:off x="1488616" y="919476"/>
          <a:ext cx="2156864" cy="21568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Цель проекта</a:t>
          </a:r>
          <a:endParaRPr lang="ru-RU" sz="3200" b="1" kern="1200" dirty="0"/>
        </a:p>
      </dsp:txBody>
      <dsp:txXfrm>
        <a:off x="1488616" y="919476"/>
        <a:ext cx="2156864" cy="2156864"/>
      </dsp:txXfrm>
    </dsp:sp>
    <dsp:sp modelId="{E5F936B1-C2D4-421E-9B88-67F623E48F44}">
      <dsp:nvSpPr>
        <dsp:cNvPr id="0" name=""/>
        <dsp:cNvSpPr/>
      </dsp:nvSpPr>
      <dsp:spPr>
        <a:xfrm>
          <a:off x="1331645" y="72009"/>
          <a:ext cx="2508217" cy="1234761"/>
        </a:xfrm>
        <a:prstGeom prst="ellipse">
          <a:avLst/>
        </a:prstGeom>
        <a:solidFill>
          <a:schemeClr val="accent2">
            <a:alpha val="50000"/>
            <a:hueOff val="-2078974"/>
            <a:satOff val="14830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Мини футбольное поле</a:t>
          </a:r>
          <a:endParaRPr lang="ru-RU" sz="1800" kern="1200" dirty="0"/>
        </a:p>
      </dsp:txBody>
      <dsp:txXfrm>
        <a:off x="1331645" y="72009"/>
        <a:ext cx="2508217" cy="1234761"/>
      </dsp:txXfrm>
    </dsp:sp>
    <dsp:sp modelId="{F25A0CDD-CF31-4E49-8C0F-BBF42FDBC5D7}">
      <dsp:nvSpPr>
        <dsp:cNvPr id="0" name=""/>
        <dsp:cNvSpPr/>
      </dsp:nvSpPr>
      <dsp:spPr>
        <a:xfrm>
          <a:off x="3296621" y="1389653"/>
          <a:ext cx="1779434" cy="1058621"/>
        </a:xfrm>
        <a:prstGeom prst="ellipse">
          <a:avLst/>
        </a:prstGeom>
        <a:solidFill>
          <a:schemeClr val="accent2">
            <a:alpha val="50000"/>
            <a:hueOff val="-4157948"/>
            <a:satOff val="2966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Стритбольная площадка</a:t>
          </a:r>
          <a:endParaRPr lang="ru-RU" sz="1600" kern="1200" dirty="0"/>
        </a:p>
      </dsp:txBody>
      <dsp:txXfrm>
        <a:off x="3296621" y="1389653"/>
        <a:ext cx="1779434" cy="1058621"/>
      </dsp:txXfrm>
    </dsp:sp>
    <dsp:sp modelId="{DCF4C61B-57D9-4F4C-9FB1-9A4F3F904933}">
      <dsp:nvSpPr>
        <dsp:cNvPr id="0" name=""/>
        <dsp:cNvSpPr/>
      </dsp:nvSpPr>
      <dsp:spPr>
        <a:xfrm>
          <a:off x="827585" y="2808308"/>
          <a:ext cx="3442668" cy="1019992"/>
        </a:xfrm>
        <a:prstGeom prst="ellipse">
          <a:avLst/>
        </a:prstGeom>
        <a:solidFill>
          <a:schemeClr val="accent2">
            <a:alpha val="50000"/>
            <a:hueOff val="-6236922"/>
            <a:satOff val="44491"/>
            <a:lumOff val="-7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Оборудованные детская и взрослая площадки</a:t>
          </a:r>
          <a:endParaRPr lang="ru-RU" sz="1800" kern="1200" dirty="0"/>
        </a:p>
      </dsp:txBody>
      <dsp:txXfrm>
        <a:off x="827585" y="2808308"/>
        <a:ext cx="3442668" cy="1019992"/>
      </dsp:txXfrm>
    </dsp:sp>
    <dsp:sp modelId="{08019933-CBEB-4410-AB87-DE9464C8ADC4}">
      <dsp:nvSpPr>
        <dsp:cNvPr id="0" name=""/>
        <dsp:cNvSpPr/>
      </dsp:nvSpPr>
      <dsp:spPr>
        <a:xfrm>
          <a:off x="3" y="1368161"/>
          <a:ext cx="1895517" cy="1011418"/>
        </a:xfrm>
        <a:prstGeom prst="ellipse">
          <a:avLst/>
        </a:prstGeom>
        <a:solidFill>
          <a:schemeClr val="accent2">
            <a:alpha val="50000"/>
            <a:hueOff val="-8315896"/>
            <a:satOff val="59322"/>
            <a:lumOff val="-10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Беговая дорожка</a:t>
          </a:r>
          <a:endParaRPr lang="ru-RU" sz="2000" kern="1200" dirty="0"/>
        </a:p>
      </dsp:txBody>
      <dsp:txXfrm>
        <a:off x="3" y="1368161"/>
        <a:ext cx="1895517" cy="10114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5EEF9-8ACE-4CD6-9E74-E1DDFEB24BB5}">
      <dsp:nvSpPr>
        <dsp:cNvPr id="0" name=""/>
        <dsp:cNvSpPr/>
      </dsp:nvSpPr>
      <dsp:spPr>
        <a:xfrm>
          <a:off x="872789" y="72776"/>
          <a:ext cx="2859101" cy="839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Задачи проекта</a:t>
          </a:r>
          <a:endParaRPr lang="ru-RU" sz="2800" b="1" kern="1200" dirty="0"/>
        </a:p>
      </dsp:txBody>
      <dsp:txXfrm>
        <a:off x="872789" y="72776"/>
        <a:ext cx="2859101" cy="839500"/>
      </dsp:txXfrm>
    </dsp:sp>
    <dsp:sp modelId="{DCE8E1C8-C24E-4A06-94FE-2B454DCDA86B}">
      <dsp:nvSpPr>
        <dsp:cNvPr id="0" name=""/>
        <dsp:cNvSpPr/>
      </dsp:nvSpPr>
      <dsp:spPr>
        <a:xfrm rot="6086480">
          <a:off x="2123637" y="960276"/>
          <a:ext cx="134243" cy="16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100F3-AC5B-48BA-B87D-BC3EF6C3DAEE}">
      <dsp:nvSpPr>
        <dsp:cNvPr id="0" name=""/>
        <dsp:cNvSpPr/>
      </dsp:nvSpPr>
      <dsp:spPr>
        <a:xfrm>
          <a:off x="288039" y="1175429"/>
          <a:ext cx="3480032" cy="1344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Демонтировать несоответствующие СНИП спортивные снаряды и построить новую многофункциональную спортивную площадку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88039" y="1175429"/>
        <a:ext cx="3480032" cy="1344694"/>
      </dsp:txXfrm>
    </dsp:sp>
    <dsp:sp modelId="{574F8166-CA82-47D7-BD23-00D7F39F36B0}">
      <dsp:nvSpPr>
        <dsp:cNvPr id="0" name=""/>
        <dsp:cNvSpPr/>
      </dsp:nvSpPr>
      <dsp:spPr>
        <a:xfrm rot="5400000">
          <a:off x="1944479" y="2603700"/>
          <a:ext cx="167153" cy="16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855C9-895E-4A63-A72E-047B0576D926}">
      <dsp:nvSpPr>
        <dsp:cNvPr id="0" name=""/>
        <dsp:cNvSpPr/>
      </dsp:nvSpPr>
      <dsp:spPr>
        <a:xfrm>
          <a:off x="182857" y="2854430"/>
          <a:ext cx="3690397" cy="75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Разместить информацию о ходе реализации Проекта в СМИ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82857" y="2854430"/>
        <a:ext cx="3690397" cy="751023"/>
      </dsp:txXfrm>
    </dsp:sp>
    <dsp:sp modelId="{6E99C702-1792-42C0-A8BC-1A1A090AE2F5}">
      <dsp:nvSpPr>
        <dsp:cNvPr id="0" name=""/>
        <dsp:cNvSpPr/>
      </dsp:nvSpPr>
      <dsp:spPr>
        <a:xfrm rot="5753080">
          <a:off x="1912665" y="3666471"/>
          <a:ext cx="123567" cy="16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A9CCE-B945-4C56-9DFF-0E34FF81A9A7}">
      <dsp:nvSpPr>
        <dsp:cNvPr id="0" name=""/>
        <dsp:cNvSpPr/>
      </dsp:nvSpPr>
      <dsp:spPr>
        <a:xfrm>
          <a:off x="0" y="3894642"/>
          <a:ext cx="3820643" cy="955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Организовать торжественное открытие спортивной площадки «Восток» с проведением футбольного товарищеского матча</a:t>
          </a:r>
          <a:endParaRPr lang="ru-RU" sz="1800" kern="1200" dirty="0"/>
        </a:p>
      </dsp:txBody>
      <dsp:txXfrm>
        <a:off x="0" y="3894642"/>
        <a:ext cx="3820643" cy="955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0ED486-9F3A-4FE5-8297-1D04AC10AB6D}">
      <dsp:nvSpPr>
        <dsp:cNvPr id="0" name=""/>
        <dsp:cNvSpPr/>
      </dsp:nvSpPr>
      <dsp:spPr>
        <a:xfrm>
          <a:off x="0" y="0"/>
          <a:ext cx="8280400" cy="11302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Публикация информации о проекте на официальном сайте Краснокамского городского округа</a:t>
          </a:r>
          <a:r>
            <a:rPr lang="ru-RU" sz="1800" kern="1200" dirty="0" smtClean="0"/>
            <a:t> – </a:t>
          </a:r>
          <a:r>
            <a:rPr lang="ru-RU" sz="1800" u="sng" kern="1200" dirty="0" smtClean="0"/>
            <a:t>http://krasnokamsk.ru/Obshhestvo/iniciativnoje_budzhetirovanije/projekty_2020/</a:t>
          </a:r>
          <a:endParaRPr lang="ru-RU" sz="1800" kern="1200" dirty="0"/>
        </a:p>
      </dsp:txBody>
      <dsp:txXfrm>
        <a:off x="0" y="0"/>
        <a:ext cx="8280400" cy="1130262"/>
      </dsp:txXfrm>
    </dsp:sp>
    <dsp:sp modelId="{FDC288A1-8867-41FB-A030-1ED736366475}">
      <dsp:nvSpPr>
        <dsp:cNvPr id="0" name=""/>
        <dsp:cNvSpPr/>
      </dsp:nvSpPr>
      <dsp:spPr>
        <a:xfrm>
          <a:off x="0" y="1141715"/>
          <a:ext cx="8280400" cy="627892"/>
        </a:xfrm>
        <a:prstGeom prst="roundRect">
          <a:avLst/>
        </a:prstGeom>
        <a:solidFill>
          <a:schemeClr val="accent2">
            <a:hueOff val="-1663179"/>
            <a:satOff val="11864"/>
            <a:lumOff val="-2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Создание официальной группы о проекте</a:t>
          </a:r>
          <a:r>
            <a:rPr lang="ru-RU" sz="1800" kern="1200" smtClean="0"/>
            <a:t> в социальной сети - </a:t>
          </a:r>
          <a:r>
            <a:rPr lang="ru-RU" sz="1800" u="sng" kern="1200" smtClean="0"/>
            <a:t>https://vk.com/sportploshadkakrk</a:t>
          </a:r>
          <a:endParaRPr lang="ru-RU" sz="1800" kern="1200" dirty="0" smtClean="0"/>
        </a:p>
      </dsp:txBody>
      <dsp:txXfrm>
        <a:off x="0" y="1141715"/>
        <a:ext cx="8280400" cy="627892"/>
      </dsp:txXfrm>
    </dsp:sp>
    <dsp:sp modelId="{1C28FFEC-759C-4E1F-BB08-C9B1515241F2}">
      <dsp:nvSpPr>
        <dsp:cNvPr id="0" name=""/>
        <dsp:cNvSpPr/>
      </dsp:nvSpPr>
      <dsp:spPr>
        <a:xfrm>
          <a:off x="0" y="1778593"/>
          <a:ext cx="8280400" cy="627892"/>
        </a:xfrm>
        <a:prstGeom prst="roundRect">
          <a:avLst/>
        </a:prstGeom>
        <a:solidFill>
          <a:schemeClr val="accent2">
            <a:hueOff val="-3326358"/>
            <a:satOff val="23729"/>
            <a:lumOff val="-4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Публикация статьи в газете «Наш город Краснокамск» </a:t>
          </a:r>
          <a:r>
            <a:rPr lang="ru-RU" sz="1800" kern="1200" smtClean="0"/>
            <a:t>№7/22.08.2019 г.</a:t>
          </a:r>
          <a:endParaRPr lang="ru-RU" sz="1800" kern="1200" dirty="0" smtClean="0"/>
        </a:p>
      </dsp:txBody>
      <dsp:txXfrm>
        <a:off x="0" y="1778593"/>
        <a:ext cx="8280400" cy="627892"/>
      </dsp:txXfrm>
    </dsp:sp>
    <dsp:sp modelId="{ABE7A389-FEC5-47F5-BD0D-5A963BA059E2}">
      <dsp:nvSpPr>
        <dsp:cNvPr id="0" name=""/>
        <dsp:cNvSpPr/>
      </dsp:nvSpPr>
      <dsp:spPr>
        <a:xfrm>
          <a:off x="0" y="2415471"/>
          <a:ext cx="8280400" cy="627892"/>
        </a:xfrm>
        <a:prstGeom prst="roundRect">
          <a:avLst/>
        </a:prstGeom>
        <a:solidFill>
          <a:schemeClr val="accent2">
            <a:hueOff val="-4989538"/>
            <a:satOff val="35593"/>
            <a:lumOff val="-6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Собрано </a:t>
          </a:r>
          <a:r>
            <a:rPr lang="ru-RU" sz="1800" b="1" kern="1200" smtClean="0"/>
            <a:t>624 подписи </a:t>
          </a:r>
          <a:r>
            <a:rPr lang="ru-RU" sz="1800" kern="1200" smtClean="0"/>
            <a:t>в поддержку проекта</a:t>
          </a:r>
          <a:endParaRPr lang="ru-RU" sz="1800" kern="1200" dirty="0" smtClean="0"/>
        </a:p>
      </dsp:txBody>
      <dsp:txXfrm>
        <a:off x="0" y="2415471"/>
        <a:ext cx="8280400" cy="627892"/>
      </dsp:txXfrm>
    </dsp:sp>
    <dsp:sp modelId="{2CE4936B-22A5-4B1F-B64F-C36D3EF52C87}">
      <dsp:nvSpPr>
        <dsp:cNvPr id="0" name=""/>
        <dsp:cNvSpPr/>
      </dsp:nvSpPr>
      <dsp:spPr>
        <a:xfrm>
          <a:off x="0" y="3052349"/>
          <a:ext cx="8280400" cy="627892"/>
        </a:xfrm>
        <a:prstGeom prst="roundRect">
          <a:avLst/>
        </a:prstGeom>
        <a:solidFill>
          <a:schemeClr val="accent2">
            <a:hueOff val="-6652717"/>
            <a:satOff val="47458"/>
            <a:lumOff val="-81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Расклеено </a:t>
          </a:r>
          <a:r>
            <a:rPr lang="ru-RU" sz="1800" b="1" kern="1200" smtClean="0"/>
            <a:t>200 объявлений </a:t>
          </a:r>
          <a:r>
            <a:rPr lang="ru-RU" sz="1800" kern="1200" smtClean="0"/>
            <a:t>в микрорайоне Заводской и близлежащих районах</a:t>
          </a:r>
          <a:endParaRPr lang="ru-RU" sz="1800" kern="1200" dirty="0" smtClean="0"/>
        </a:p>
      </dsp:txBody>
      <dsp:txXfrm>
        <a:off x="0" y="3052349"/>
        <a:ext cx="8280400" cy="627892"/>
      </dsp:txXfrm>
    </dsp:sp>
    <dsp:sp modelId="{57BCD449-1164-4F6B-91F0-A283B4C74E50}">
      <dsp:nvSpPr>
        <dsp:cNvPr id="0" name=""/>
        <dsp:cNvSpPr/>
      </dsp:nvSpPr>
      <dsp:spPr>
        <a:xfrm>
          <a:off x="0" y="3689228"/>
          <a:ext cx="8280400" cy="627892"/>
        </a:xfrm>
        <a:prstGeom prst="roundRect">
          <a:avLst/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Выдано </a:t>
          </a:r>
          <a:r>
            <a:rPr lang="ru-RU" sz="1800" b="1" kern="1200" smtClean="0"/>
            <a:t>250 листовок </a:t>
          </a:r>
          <a:r>
            <a:rPr lang="ru-RU" sz="1800" kern="1200" smtClean="0"/>
            <a:t>с информацией о проекте</a:t>
          </a:r>
          <a:endParaRPr lang="ru-RU" sz="1800" kern="1200" dirty="0"/>
        </a:p>
      </dsp:txBody>
      <dsp:txXfrm>
        <a:off x="0" y="3689228"/>
        <a:ext cx="8280400" cy="6278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1379BD-E2EC-49AF-9D1E-5F9D3B2EDFA5}">
      <dsp:nvSpPr>
        <dsp:cNvPr id="0" name=""/>
        <dsp:cNvSpPr/>
      </dsp:nvSpPr>
      <dsp:spPr>
        <a:xfrm>
          <a:off x="0" y="19319"/>
          <a:ext cx="7872535" cy="1511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Руководитель проекта </a:t>
          </a:r>
          <a:r>
            <a:rPr lang="en-US" sz="3800" kern="1200" dirty="0" smtClean="0"/>
            <a:t>              </a:t>
          </a:r>
          <a:r>
            <a:rPr lang="ru-RU" sz="3800" kern="1200" dirty="0" smtClean="0"/>
            <a:t>Коновалова Татьяна Михайловна</a:t>
          </a:r>
          <a:endParaRPr lang="ru-RU" sz="3800" kern="1200" dirty="0"/>
        </a:p>
      </dsp:txBody>
      <dsp:txXfrm>
        <a:off x="0" y="19319"/>
        <a:ext cx="7872535" cy="1511640"/>
      </dsp:txXfrm>
    </dsp:sp>
    <dsp:sp modelId="{200793D2-961C-4D7D-8C65-2B534927B3E3}">
      <dsp:nvSpPr>
        <dsp:cNvPr id="0" name=""/>
        <dsp:cNvSpPr/>
      </dsp:nvSpPr>
      <dsp:spPr>
        <a:xfrm>
          <a:off x="0" y="1530959"/>
          <a:ext cx="7872535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953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Тел. 8 (902) 796-75-45</a:t>
          </a:r>
          <a:endParaRPr lang="ru-RU" sz="3000" kern="1200" dirty="0"/>
        </a:p>
      </dsp:txBody>
      <dsp:txXfrm>
        <a:off x="0" y="1530959"/>
        <a:ext cx="7872535" cy="629280"/>
      </dsp:txXfrm>
    </dsp:sp>
    <dsp:sp modelId="{1F820A19-78DD-49E4-98D0-D8DB4198C699}">
      <dsp:nvSpPr>
        <dsp:cNvPr id="0" name=""/>
        <dsp:cNvSpPr/>
      </dsp:nvSpPr>
      <dsp:spPr>
        <a:xfrm>
          <a:off x="0" y="2160239"/>
          <a:ext cx="7872535" cy="1511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Официальная группа в ВК «Футбольное поле на Заводском»</a:t>
          </a:r>
          <a:endParaRPr lang="ru-RU" sz="3800" kern="1200" dirty="0"/>
        </a:p>
      </dsp:txBody>
      <dsp:txXfrm>
        <a:off x="0" y="2160239"/>
        <a:ext cx="7872535" cy="1511640"/>
      </dsp:txXfrm>
    </dsp:sp>
    <dsp:sp modelId="{46EE4CF9-BD85-4731-9E59-E26BE971DE23}">
      <dsp:nvSpPr>
        <dsp:cNvPr id="0" name=""/>
        <dsp:cNvSpPr/>
      </dsp:nvSpPr>
      <dsp:spPr>
        <a:xfrm>
          <a:off x="0" y="3671880"/>
          <a:ext cx="7872535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953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u="sng" kern="1200" smtClean="0"/>
            <a:t>https://vk.com/</a:t>
          </a:r>
          <a:r>
            <a:rPr lang="ru-RU" sz="3000" u="sng" kern="1200" smtClean="0"/>
            <a:t>sportploshadkakrk</a:t>
          </a:r>
          <a:endParaRPr lang="ru-RU" sz="3000" u="sng" kern="1200" dirty="0"/>
        </a:p>
      </dsp:txBody>
      <dsp:txXfrm>
        <a:off x="0" y="3671880"/>
        <a:ext cx="7872535" cy="62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6864" cy="1318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67964"/>
            <a:ext cx="6463613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7964"/>
            <a:ext cx="6463613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920880" cy="2448272"/>
          </a:xfrm>
        </p:spPr>
        <p:txBody>
          <a:bodyPr>
            <a:normAutofit/>
          </a:bodyPr>
          <a:lstStyle/>
          <a:p>
            <a:pPr algn="l"/>
            <a:r>
              <a:rPr lang="ru-RU" sz="4800" smtClean="0">
                <a:cs typeface="Times New Roman" pitchFamily="18" charset="0"/>
              </a:rPr>
              <a:t>Проект «Футбольное </a:t>
            </a:r>
            <a:r>
              <a:rPr lang="ru-RU" sz="4800" dirty="0" smtClean="0">
                <a:cs typeface="Times New Roman" pitchFamily="18" charset="0"/>
              </a:rPr>
              <a:t>поле «Восток» в микрорайоне Заводской»</a:t>
            </a:r>
            <a:endParaRPr lang="ru-RU" sz="4800" b="1" dirty="0"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3573016"/>
            <a:ext cx="489654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Разработчики проекта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r>
              <a:rPr lang="ru-RU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инициативная группа жителей микрорайона Заводской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проблемы</a:t>
            </a:r>
            <a:endParaRPr lang="ru-RU" dirty="0"/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648755" y="509568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755576" y="50851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432732" y="221536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9" name="Text Box 258"/>
          <p:cNvSpPr txBox="1">
            <a:spLocks noChangeArrowheads="1"/>
          </p:cNvSpPr>
          <p:nvPr/>
        </p:nvSpPr>
        <p:spPr bwMode="gray">
          <a:xfrm>
            <a:off x="1187624" y="2060848"/>
            <a:ext cx="763284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200" b="1" dirty="0" smtClean="0"/>
              <a:t>Отсутствие современной многофункциональной спортивной площадки </a:t>
            </a:r>
            <a:r>
              <a:rPr lang="ru-RU" sz="2200" dirty="0" smtClean="0"/>
              <a:t> </a:t>
            </a:r>
            <a:r>
              <a:rPr lang="ru-RU" sz="2200" b="1" dirty="0" smtClean="0"/>
              <a:t>для занятия физической культурой разных  возрастных групп населения</a:t>
            </a:r>
            <a:endParaRPr lang="en-US" sz="2200" dirty="0">
              <a:latin typeface="Arial" charset="0"/>
            </a:endParaRPr>
          </a:p>
        </p:txBody>
      </p:sp>
      <p:sp>
        <p:nvSpPr>
          <p:cNvPr id="10" name="Text Box 259"/>
          <p:cNvSpPr txBox="1">
            <a:spLocks noChangeArrowheads="1"/>
          </p:cNvSpPr>
          <p:nvPr/>
        </p:nvSpPr>
        <p:spPr bwMode="gray">
          <a:xfrm>
            <a:off x="539552" y="220486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 rot="3419336">
            <a:off x="504740" y="329547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611560" y="32849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5" name="Rectangle 264"/>
          <p:cNvSpPr>
            <a:spLocks noChangeArrowheads="1"/>
          </p:cNvSpPr>
          <p:nvPr/>
        </p:nvSpPr>
        <p:spPr bwMode="gray">
          <a:xfrm rot="3419336">
            <a:off x="576748" y="423158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683568" y="42210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8" name="Rectangle 267"/>
          <p:cNvSpPr>
            <a:spLocks noChangeArrowheads="1"/>
          </p:cNvSpPr>
          <p:nvPr/>
        </p:nvSpPr>
        <p:spPr bwMode="ltGray">
          <a:xfrm rot="3419336">
            <a:off x="648756" y="595977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" name="Text Box 268"/>
          <p:cNvSpPr txBox="1">
            <a:spLocks noChangeArrowheads="1"/>
          </p:cNvSpPr>
          <p:nvPr/>
        </p:nvSpPr>
        <p:spPr bwMode="gray">
          <a:xfrm>
            <a:off x="755576" y="594928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 Box 269"/>
          <p:cNvSpPr txBox="1">
            <a:spLocks noChangeArrowheads="1"/>
          </p:cNvSpPr>
          <p:nvPr/>
        </p:nvSpPr>
        <p:spPr bwMode="gray">
          <a:xfrm>
            <a:off x="1403648" y="3212976"/>
            <a:ext cx="756084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200" b="1" dirty="0" smtClean="0"/>
              <a:t>8</a:t>
            </a:r>
            <a:r>
              <a:rPr lang="ru-RU" sz="2200" dirty="0" smtClean="0"/>
              <a:t> образовательных учреждений – </a:t>
            </a:r>
            <a:r>
              <a:rPr lang="ru-RU" sz="2200" b="1" dirty="0" smtClean="0"/>
              <a:t>1259 воспитанников</a:t>
            </a:r>
            <a:r>
              <a:rPr lang="ru-RU" sz="2200" dirty="0" smtClean="0"/>
              <a:t>                   (от 3 до 18 лет)</a:t>
            </a:r>
            <a:endParaRPr lang="en-US" sz="2200" dirty="0"/>
          </a:p>
        </p:txBody>
      </p:sp>
      <p:sp>
        <p:nvSpPr>
          <p:cNvPr id="21" name="Text Box 270"/>
          <p:cNvSpPr txBox="1">
            <a:spLocks noChangeArrowheads="1"/>
          </p:cNvSpPr>
          <p:nvPr/>
        </p:nvSpPr>
        <p:spPr bwMode="gray">
          <a:xfrm>
            <a:off x="1475656" y="4077072"/>
            <a:ext cx="748883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200" b="1" dirty="0" smtClean="0"/>
              <a:t>4519 </a:t>
            </a:r>
            <a:r>
              <a:rPr lang="ru-RU" sz="2200" b="1" smtClean="0"/>
              <a:t>жителей </a:t>
            </a:r>
            <a:r>
              <a:rPr lang="ru-RU" sz="2200" b="1" smtClean="0"/>
              <a:t>Заводского </a:t>
            </a:r>
            <a:r>
              <a:rPr lang="ru-RU" sz="2200" smtClean="0"/>
              <a:t>(старше </a:t>
            </a:r>
            <a:r>
              <a:rPr lang="ru-RU" sz="2200" dirty="0" smtClean="0"/>
              <a:t>18 лет) + </a:t>
            </a:r>
            <a:r>
              <a:rPr lang="ru-RU" sz="2200" b="1" dirty="0" smtClean="0"/>
              <a:t>3500 жителей</a:t>
            </a:r>
            <a:r>
              <a:rPr lang="ru-RU" sz="2200" dirty="0" smtClean="0"/>
              <a:t> (Мясокомбинат, Матросова)</a:t>
            </a:r>
            <a:endParaRPr lang="en-US" sz="2200" dirty="0"/>
          </a:p>
        </p:txBody>
      </p:sp>
      <p:sp>
        <p:nvSpPr>
          <p:cNvPr id="22" name="Text Box 271"/>
          <p:cNvSpPr txBox="1">
            <a:spLocks noChangeArrowheads="1"/>
          </p:cNvSpPr>
          <p:nvPr/>
        </p:nvSpPr>
        <p:spPr bwMode="gray">
          <a:xfrm>
            <a:off x="1403648" y="6021288"/>
            <a:ext cx="741682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200" b="1" dirty="0" smtClean="0"/>
              <a:t>Отдаленность Заводского </a:t>
            </a:r>
            <a:r>
              <a:rPr lang="ru-RU" sz="2200" dirty="0" smtClean="0"/>
              <a:t>от центра г. Краснокамск</a:t>
            </a:r>
            <a:endParaRPr lang="en-US" sz="2200" dirty="0"/>
          </a:p>
        </p:txBody>
      </p:sp>
      <p:sp>
        <p:nvSpPr>
          <p:cNvPr id="23" name="Text Box 272"/>
          <p:cNvSpPr txBox="1">
            <a:spLocks noChangeArrowheads="1"/>
          </p:cNvSpPr>
          <p:nvPr/>
        </p:nvSpPr>
        <p:spPr bwMode="gray">
          <a:xfrm>
            <a:off x="1547664" y="5013176"/>
            <a:ext cx="7200800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200" b="1" dirty="0" smtClean="0"/>
              <a:t>140 семей (615 жителей</a:t>
            </a:r>
            <a:r>
              <a:rPr lang="ru-RU" sz="2200" dirty="0" smtClean="0"/>
              <a:t>) – </a:t>
            </a:r>
            <a:r>
              <a:rPr lang="ru-RU" sz="2200" b="1" dirty="0" smtClean="0"/>
              <a:t>«малоимущие», </a:t>
            </a:r>
            <a:r>
              <a:rPr lang="ru-RU" sz="2200" dirty="0" smtClean="0"/>
              <a:t>из них </a:t>
            </a:r>
            <a:r>
              <a:rPr lang="ru-RU" sz="2200" b="1" dirty="0" smtClean="0"/>
              <a:t>«многодетные» – 61 семья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50760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63613" cy="1360836"/>
          </a:xfrm>
        </p:spPr>
        <p:txBody>
          <a:bodyPr/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932040" y="1700808"/>
          <a:ext cx="40561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8072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Обоснование стоимости проекта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850" y="1957380"/>
          <a:ext cx="8640638" cy="442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15"/>
                <a:gridCol w="4882010"/>
                <a:gridCol w="2880213"/>
              </a:tblGrid>
              <a:tr h="7915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№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Описание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Сумма, руб.</a:t>
                      </a:r>
                      <a:endParaRPr lang="ru-RU" sz="2400" b="1" dirty="0"/>
                    </a:p>
                  </a:txBody>
                  <a:tcPr/>
                </a:tc>
              </a:tr>
              <a:tr h="72355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Общая стоимость Проекта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 том числе: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3 804 691, 20</a:t>
                      </a:r>
                      <a:endParaRPr lang="ru-RU" sz="2000" b="1" dirty="0"/>
                    </a:p>
                  </a:txBody>
                  <a:tcPr/>
                </a:tc>
              </a:tr>
              <a:tr h="540649">
                <a:tc>
                  <a:txBody>
                    <a:bodyPr/>
                    <a:lstStyle/>
                    <a:p>
                      <a:r>
                        <a:rPr lang="ru-RU" dirty="0" smtClean="0"/>
                        <a:t>1.1.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краевого бюджета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3 424 222, 08</a:t>
                      </a:r>
                      <a:endParaRPr lang="ru-RU" sz="2000" dirty="0"/>
                    </a:p>
                  </a:txBody>
                  <a:tcPr/>
                </a:tc>
              </a:tr>
              <a:tr h="540649">
                <a:tc>
                  <a:txBody>
                    <a:bodyPr/>
                    <a:lstStyle/>
                    <a:p>
                      <a:r>
                        <a:rPr lang="ru-RU" dirty="0" smtClean="0"/>
                        <a:t>1.2.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местного бюджета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380 469,12</a:t>
                      </a:r>
                      <a:endParaRPr lang="ru-RU" sz="2000" dirty="0"/>
                    </a:p>
                  </a:txBody>
                  <a:tcPr/>
                </a:tc>
              </a:tr>
              <a:tr h="540649">
                <a:tc>
                  <a:txBody>
                    <a:bodyPr/>
                    <a:lstStyle/>
                    <a:p>
                      <a:r>
                        <a:rPr lang="ru-RU" dirty="0" smtClean="0"/>
                        <a:t>1.2.1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средства населения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376 664,50</a:t>
                      </a:r>
                      <a:endParaRPr lang="ru-RU" sz="2000" dirty="0"/>
                    </a:p>
                  </a:txBody>
                  <a:tcPr/>
                </a:tc>
              </a:tr>
              <a:tr h="746220">
                <a:tc>
                  <a:txBody>
                    <a:bodyPr/>
                    <a:lstStyle/>
                    <a:p>
                      <a:r>
                        <a:rPr lang="ru-RU" dirty="0" smtClean="0"/>
                        <a:t>1.2.2.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средства бюджета муниципального образования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951,12</a:t>
                      </a:r>
                      <a:endParaRPr lang="ru-RU" sz="2000" dirty="0"/>
                    </a:p>
                  </a:txBody>
                  <a:tcPr/>
                </a:tc>
              </a:tr>
              <a:tr h="540649">
                <a:tc>
                  <a:txBody>
                    <a:bodyPr/>
                    <a:lstStyle/>
                    <a:p>
                      <a:r>
                        <a:rPr lang="ru-RU" dirty="0" smtClean="0"/>
                        <a:t>1.2.3.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средства юридических лиц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2 853,50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акет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3600400" cy="27003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332656"/>
            <a:ext cx="4248472" cy="1296144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Макет проекта</a:t>
            </a:r>
            <a:endParaRPr lang="ru-RU" sz="4800" dirty="0"/>
          </a:p>
        </p:txBody>
      </p:sp>
      <p:pic>
        <p:nvPicPr>
          <p:cNvPr id="6" name="Содержимое 5" descr="Макет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896146" cy="3672110"/>
          </a:xfrm>
        </p:spPr>
      </p:pic>
      <p:pic>
        <p:nvPicPr>
          <p:cNvPr id="8" name="Рисунок 7" descr="Макет5.jpg"/>
          <p:cNvPicPr>
            <a:picLocks noChangeAspect="1"/>
          </p:cNvPicPr>
          <p:nvPr/>
        </p:nvPicPr>
        <p:blipFill>
          <a:blip r:embed="rId4" cstate="print"/>
          <a:srcRect r="1887" b="9106"/>
          <a:stretch>
            <a:fillRect/>
          </a:stretch>
        </p:blipFill>
        <p:spPr>
          <a:xfrm>
            <a:off x="3563888" y="4077072"/>
            <a:ext cx="3744416" cy="26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332656"/>
            <a:ext cx="4248472" cy="1296144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Информационное освещение проекта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82804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Контакты инициативной группы</a:t>
            </a:r>
            <a:endParaRPr lang="ru-RU" dirty="0"/>
          </a:p>
        </p:txBody>
      </p:sp>
      <p:graphicFrame>
        <p:nvGraphicFramePr>
          <p:cNvPr id="24" name="Схема 23"/>
          <p:cNvGraphicFramePr/>
          <p:nvPr/>
        </p:nvGraphicFramePr>
        <p:xfrm>
          <a:off x="755576" y="1844824"/>
          <a:ext cx="78725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920880" cy="2448272"/>
          </a:xfrm>
        </p:spPr>
        <p:txBody>
          <a:bodyPr>
            <a:noAutofit/>
          </a:bodyPr>
          <a:lstStyle/>
          <a:p>
            <a:pPr algn="l"/>
            <a:r>
              <a:rPr lang="ru-RU" sz="8000" dirty="0" smtClean="0">
                <a:cs typeface="Times New Roman" pitchFamily="18" charset="0"/>
              </a:rPr>
              <a:t>Благодарим за внимание!</a:t>
            </a:r>
            <a:endParaRPr lang="ru-RU" sz="8000" b="1" dirty="0"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3573016"/>
            <a:ext cx="489654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87dc1bb58d4974ec7268cdf915e4aa6fdd6a0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298</Words>
  <Application>Microsoft Office PowerPoint</Application>
  <PresentationFormat>Экран (4:3)</PresentationFormat>
  <Paragraphs>62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«Футбольное поле «Восток» в микрорайоне Заводской»</vt:lpstr>
      <vt:lpstr>Описание проблемы</vt:lpstr>
      <vt:lpstr>Цели и задачи проекта</vt:lpstr>
      <vt:lpstr>Обоснование стоимости проекта</vt:lpstr>
      <vt:lpstr>Макет проекта</vt:lpstr>
      <vt:lpstr>Информационное освещение проекта</vt:lpstr>
      <vt:lpstr>Контакты инициативной группы</vt:lpstr>
      <vt:lpstr>Благодарим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</dc:title>
  <dc:creator>obstinate</dc:creator>
  <dc:description>Шаблон презентации с сайта https://presentation-creation.ru/</dc:description>
  <cp:lastModifiedBy>Николай</cp:lastModifiedBy>
  <cp:revision>413</cp:revision>
  <dcterms:created xsi:type="dcterms:W3CDTF">2018-02-25T09:09:03Z</dcterms:created>
  <dcterms:modified xsi:type="dcterms:W3CDTF">2019-09-17T10:48:00Z</dcterms:modified>
</cp:coreProperties>
</file>