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209"/>
    <a:srgbClr val="8C3FC5"/>
    <a:srgbClr val="04F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EC833-5613-48B5-95D6-A42487DD216C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4BE11-AA99-4D93-86A4-4843F4A80E0A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СТОИМОСТЬ ПРОЕКТА               </a:t>
          </a:r>
          <a:r>
            <a:rPr lang="ru-RU" b="1" dirty="0" smtClean="0">
              <a:solidFill>
                <a:srgbClr val="FF0000"/>
              </a:solidFill>
            </a:rPr>
            <a:t>1 998 461,19 руб</a:t>
          </a:r>
          <a:r>
            <a:rPr lang="ru-RU" dirty="0" smtClean="0">
              <a:solidFill>
                <a:srgbClr val="FF0000"/>
              </a:solidFill>
            </a:rPr>
            <a:t>.</a:t>
          </a:r>
          <a:endParaRPr lang="ru-RU" dirty="0">
            <a:solidFill>
              <a:srgbClr val="FF0000"/>
            </a:solidFill>
          </a:endParaRPr>
        </a:p>
      </dgm:t>
    </dgm:pt>
    <dgm:pt modelId="{F3FB02DD-A39F-4056-A701-DA7646CF6D60}" type="parTrans" cxnId="{DEBF5DFB-96B5-4DA1-BA07-6C38442FB5B4}">
      <dgm:prSet/>
      <dgm:spPr/>
      <dgm:t>
        <a:bodyPr/>
        <a:lstStyle/>
        <a:p>
          <a:endParaRPr lang="ru-RU"/>
        </a:p>
      </dgm:t>
    </dgm:pt>
    <dgm:pt modelId="{999C5712-06F1-4E28-B9EB-659799493C79}" type="sibTrans" cxnId="{DEBF5DFB-96B5-4DA1-BA07-6C38442FB5B4}">
      <dgm:prSet/>
      <dgm:spPr/>
      <dgm:t>
        <a:bodyPr/>
        <a:lstStyle/>
        <a:p>
          <a:endParaRPr lang="ru-RU"/>
        </a:p>
      </dgm:t>
    </dgm:pt>
    <dgm:pt modelId="{EE859149-5A51-4302-A9E2-17E1DB18D60F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СРЕДСТВА КГО     </a:t>
          </a:r>
          <a:r>
            <a:rPr lang="ru-RU" b="1" dirty="0" smtClean="0">
              <a:solidFill>
                <a:srgbClr val="FF0000"/>
              </a:solidFill>
            </a:rPr>
            <a:t>199 846,12 руб</a:t>
          </a:r>
          <a:r>
            <a:rPr lang="ru-RU" dirty="0" smtClean="0">
              <a:solidFill>
                <a:srgbClr val="FF0000"/>
              </a:solidFill>
            </a:rPr>
            <a:t>.</a:t>
          </a:r>
          <a:endParaRPr lang="ru-RU" dirty="0">
            <a:solidFill>
              <a:srgbClr val="FF0000"/>
            </a:solidFill>
          </a:endParaRPr>
        </a:p>
      </dgm:t>
    </dgm:pt>
    <dgm:pt modelId="{3F7CB6D5-21B0-4EB7-969F-A828F9D12649}" type="parTrans" cxnId="{D3642DC9-1368-4F18-9FE7-03D7AA5744DE}">
      <dgm:prSet/>
      <dgm:spPr/>
      <dgm:t>
        <a:bodyPr/>
        <a:lstStyle/>
        <a:p>
          <a:endParaRPr lang="ru-RU"/>
        </a:p>
      </dgm:t>
    </dgm:pt>
    <dgm:pt modelId="{EF761924-197E-4339-A86A-FD3D53AE8CC5}" type="sibTrans" cxnId="{D3642DC9-1368-4F18-9FE7-03D7AA5744DE}">
      <dgm:prSet/>
      <dgm:spPr/>
      <dgm:t>
        <a:bodyPr/>
        <a:lstStyle/>
        <a:p>
          <a:endParaRPr lang="ru-RU"/>
        </a:p>
      </dgm:t>
    </dgm:pt>
    <dgm:pt modelId="{708F2A93-5186-486D-82F5-34C858E1C862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БЮДЖЕТ КГО  </a:t>
          </a:r>
          <a:r>
            <a:rPr lang="ru-RU" b="1" dirty="0" smtClean="0">
              <a:solidFill>
                <a:srgbClr val="FF0000"/>
              </a:solidFill>
            </a:rPr>
            <a:t>199,9 руб.</a:t>
          </a:r>
          <a:endParaRPr lang="ru-RU" b="1" dirty="0">
            <a:solidFill>
              <a:srgbClr val="FF0000"/>
            </a:solidFill>
          </a:endParaRPr>
        </a:p>
      </dgm:t>
    </dgm:pt>
    <dgm:pt modelId="{8A195186-0564-4FBE-9B88-F380FBCCAED5}" type="parTrans" cxnId="{0D082D29-2D93-47E8-9B02-D7EC8FE482B8}">
      <dgm:prSet/>
      <dgm:spPr/>
      <dgm:t>
        <a:bodyPr/>
        <a:lstStyle/>
        <a:p>
          <a:endParaRPr lang="ru-RU"/>
        </a:p>
      </dgm:t>
    </dgm:pt>
    <dgm:pt modelId="{5AF6EC43-EEFE-4272-8B08-07095C4D42C0}" type="sibTrans" cxnId="{0D082D29-2D93-47E8-9B02-D7EC8FE482B8}">
      <dgm:prSet/>
      <dgm:spPr/>
      <dgm:t>
        <a:bodyPr/>
        <a:lstStyle/>
        <a:p>
          <a:endParaRPr lang="ru-RU"/>
        </a:p>
      </dgm:t>
    </dgm:pt>
    <dgm:pt modelId="{2A783021-83F9-438A-B8C5-F12AB9CFDB13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ЮР. ЛИЦА  </a:t>
          </a:r>
          <a:r>
            <a:rPr lang="ru-RU" b="1" dirty="0" smtClean="0">
              <a:solidFill>
                <a:srgbClr val="FF0000"/>
              </a:solidFill>
            </a:rPr>
            <a:t>3797,08 руб.</a:t>
          </a:r>
          <a:endParaRPr lang="ru-RU" b="1" dirty="0">
            <a:solidFill>
              <a:srgbClr val="FF0000"/>
            </a:solidFill>
          </a:endParaRPr>
        </a:p>
      </dgm:t>
    </dgm:pt>
    <dgm:pt modelId="{54E27170-9FD8-4E72-82A6-1B85819CAC54}" type="parTrans" cxnId="{3B4E8BF7-9F9F-4FDF-A6FF-1F702404206F}">
      <dgm:prSet/>
      <dgm:spPr/>
      <dgm:t>
        <a:bodyPr/>
        <a:lstStyle/>
        <a:p>
          <a:endParaRPr lang="ru-RU"/>
        </a:p>
      </dgm:t>
    </dgm:pt>
    <dgm:pt modelId="{4D31CD12-8D5F-4ADD-A743-3D5F01A941F4}" type="sibTrans" cxnId="{3B4E8BF7-9F9F-4FDF-A6FF-1F702404206F}">
      <dgm:prSet/>
      <dgm:spPr/>
      <dgm:t>
        <a:bodyPr/>
        <a:lstStyle/>
        <a:p>
          <a:endParaRPr lang="ru-RU"/>
        </a:p>
      </dgm:t>
    </dgm:pt>
    <dgm:pt modelId="{C73F8639-FAAD-4A93-A1EF-21E6518DFC2A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СРЕДСТВА ПК      </a:t>
          </a:r>
          <a:r>
            <a:rPr lang="ru-RU" b="1" dirty="0" smtClean="0">
              <a:solidFill>
                <a:srgbClr val="FF0000"/>
              </a:solidFill>
            </a:rPr>
            <a:t>1 798 615,07 руб.</a:t>
          </a:r>
          <a:endParaRPr lang="ru-RU" b="1" dirty="0">
            <a:solidFill>
              <a:srgbClr val="FF0000"/>
            </a:solidFill>
          </a:endParaRPr>
        </a:p>
      </dgm:t>
    </dgm:pt>
    <dgm:pt modelId="{633C50EA-C350-4C7A-B7E4-9336BC51949B}" type="parTrans" cxnId="{744642F7-2088-413A-977E-057E65084A94}">
      <dgm:prSet/>
      <dgm:spPr/>
      <dgm:t>
        <a:bodyPr/>
        <a:lstStyle/>
        <a:p>
          <a:endParaRPr lang="ru-RU"/>
        </a:p>
      </dgm:t>
    </dgm:pt>
    <dgm:pt modelId="{5B0CFA4C-4946-4ED1-B4EC-FACF4D362F93}" type="sibTrans" cxnId="{744642F7-2088-413A-977E-057E65084A94}">
      <dgm:prSet/>
      <dgm:spPr/>
      <dgm:t>
        <a:bodyPr/>
        <a:lstStyle/>
        <a:p>
          <a:endParaRPr lang="ru-RU"/>
        </a:p>
      </dgm:t>
    </dgm:pt>
    <dgm:pt modelId="{19CF02EB-DA98-41A5-AFCA-F691B76D53BF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НАСЕЛЕНИЕ </a:t>
          </a:r>
          <a:r>
            <a:rPr lang="ru-RU" b="1" dirty="0" smtClean="0">
              <a:solidFill>
                <a:srgbClr val="FF0000"/>
              </a:solidFill>
            </a:rPr>
            <a:t>195 849,20 руб.</a:t>
          </a:r>
          <a:r>
            <a:rPr lang="ru-RU" b="1" dirty="0" smtClean="0"/>
            <a:t> </a:t>
          </a:r>
          <a:endParaRPr lang="ru-RU" b="1" dirty="0"/>
        </a:p>
      </dgm:t>
    </dgm:pt>
    <dgm:pt modelId="{31F700F1-1899-461E-86CD-FDF66421DE7C}" type="parTrans" cxnId="{A4185356-E25F-4A25-8534-E83EE692BA8D}">
      <dgm:prSet/>
      <dgm:spPr/>
      <dgm:t>
        <a:bodyPr/>
        <a:lstStyle/>
        <a:p>
          <a:endParaRPr lang="ru-RU"/>
        </a:p>
      </dgm:t>
    </dgm:pt>
    <dgm:pt modelId="{D2785841-3618-4D55-B0DE-E8DDD872CB10}" type="sibTrans" cxnId="{A4185356-E25F-4A25-8534-E83EE692BA8D}">
      <dgm:prSet/>
      <dgm:spPr/>
      <dgm:t>
        <a:bodyPr/>
        <a:lstStyle/>
        <a:p>
          <a:endParaRPr lang="ru-RU"/>
        </a:p>
      </dgm:t>
    </dgm:pt>
    <dgm:pt modelId="{ABC94C99-2CD6-4348-84AB-2D3B5678D9E8}" type="pres">
      <dgm:prSet presAssocID="{127EC833-5613-48B5-95D6-A42487DD21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28215B-EDE9-41DF-8389-4B38DC6751D4}" type="pres">
      <dgm:prSet presAssocID="{61B4BE11-AA99-4D93-86A4-4843F4A80E0A}" presName="hierRoot1" presStyleCnt="0"/>
      <dgm:spPr/>
    </dgm:pt>
    <dgm:pt modelId="{C59723BF-742F-4ECE-B5F0-9530671ED4A2}" type="pres">
      <dgm:prSet presAssocID="{61B4BE11-AA99-4D93-86A4-4843F4A80E0A}" presName="composite" presStyleCnt="0"/>
      <dgm:spPr/>
    </dgm:pt>
    <dgm:pt modelId="{C75789A8-C3C9-447D-8201-25269055234B}" type="pres">
      <dgm:prSet presAssocID="{61B4BE11-AA99-4D93-86A4-4843F4A80E0A}" presName="background" presStyleLbl="node0" presStyleIdx="0" presStyleCnt="1"/>
      <dgm:spPr/>
    </dgm:pt>
    <dgm:pt modelId="{76C6460C-06B9-49D6-A231-1E961AD06420}" type="pres">
      <dgm:prSet presAssocID="{61B4BE11-AA99-4D93-86A4-4843F4A80E0A}" presName="text" presStyleLbl="fgAcc0" presStyleIdx="0" presStyleCnt="1" custScaleX="121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6BA7E5-E07B-478A-9E99-A7491CE63646}" type="pres">
      <dgm:prSet presAssocID="{61B4BE11-AA99-4D93-86A4-4843F4A80E0A}" presName="hierChild2" presStyleCnt="0"/>
      <dgm:spPr/>
    </dgm:pt>
    <dgm:pt modelId="{A581864A-119A-4DDE-ABE3-EE54D5A449A1}" type="pres">
      <dgm:prSet presAssocID="{3F7CB6D5-21B0-4EB7-969F-A828F9D1264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1EEC8C1-2710-41C5-9DE6-A643FA65E640}" type="pres">
      <dgm:prSet presAssocID="{EE859149-5A51-4302-A9E2-17E1DB18D60F}" presName="hierRoot2" presStyleCnt="0"/>
      <dgm:spPr/>
    </dgm:pt>
    <dgm:pt modelId="{9AE32A9C-28D3-474C-BF77-EF09797D916A}" type="pres">
      <dgm:prSet presAssocID="{EE859149-5A51-4302-A9E2-17E1DB18D60F}" presName="composite2" presStyleCnt="0"/>
      <dgm:spPr/>
    </dgm:pt>
    <dgm:pt modelId="{41256DA5-D4CC-4C64-A5F1-BCB33EEB63F6}" type="pres">
      <dgm:prSet presAssocID="{EE859149-5A51-4302-A9E2-17E1DB18D60F}" presName="background2" presStyleLbl="node2" presStyleIdx="0" presStyleCnt="2"/>
      <dgm:spPr/>
    </dgm:pt>
    <dgm:pt modelId="{C2E4DDEE-39EE-45A0-A41D-DA9CD967EB3C}" type="pres">
      <dgm:prSet presAssocID="{EE859149-5A51-4302-A9E2-17E1DB18D60F}" presName="text2" presStyleLbl="fgAcc2" presStyleIdx="0" presStyleCnt="2" custScaleX="111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F3AE5-B860-4213-BC89-57001516DB36}" type="pres">
      <dgm:prSet presAssocID="{EE859149-5A51-4302-A9E2-17E1DB18D60F}" presName="hierChild3" presStyleCnt="0"/>
      <dgm:spPr/>
    </dgm:pt>
    <dgm:pt modelId="{0FFE7A94-E251-4518-8472-8D3080FB632E}" type="pres">
      <dgm:prSet presAssocID="{8A195186-0564-4FBE-9B88-F380FBCCAED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F6548CC-1047-42D3-992F-BB1D8CF5281B}" type="pres">
      <dgm:prSet presAssocID="{708F2A93-5186-486D-82F5-34C858E1C862}" presName="hierRoot3" presStyleCnt="0"/>
      <dgm:spPr/>
    </dgm:pt>
    <dgm:pt modelId="{33475C32-F716-49CC-A95F-40160AF28984}" type="pres">
      <dgm:prSet presAssocID="{708F2A93-5186-486D-82F5-34C858E1C862}" presName="composite3" presStyleCnt="0"/>
      <dgm:spPr/>
    </dgm:pt>
    <dgm:pt modelId="{EEFCA950-6353-4E29-8F97-86CF1E5CECE8}" type="pres">
      <dgm:prSet presAssocID="{708F2A93-5186-486D-82F5-34C858E1C862}" presName="background3" presStyleLbl="node3" presStyleIdx="0" presStyleCnt="3"/>
      <dgm:spPr/>
    </dgm:pt>
    <dgm:pt modelId="{BD1B54B0-DB04-44E2-8339-32FD2462FF99}" type="pres">
      <dgm:prSet presAssocID="{708F2A93-5186-486D-82F5-34C858E1C86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890B6-7A5F-4E3F-AB6B-28D133284217}" type="pres">
      <dgm:prSet presAssocID="{708F2A93-5186-486D-82F5-34C858E1C862}" presName="hierChild4" presStyleCnt="0"/>
      <dgm:spPr/>
    </dgm:pt>
    <dgm:pt modelId="{289939DE-FA75-4813-AF40-2F9A99613998}" type="pres">
      <dgm:prSet presAssocID="{31F700F1-1899-461E-86CD-FDF66421DE7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399D671-9AE6-4255-965B-4260B10CA3B2}" type="pres">
      <dgm:prSet presAssocID="{19CF02EB-DA98-41A5-AFCA-F691B76D53BF}" presName="hierRoot3" presStyleCnt="0"/>
      <dgm:spPr/>
    </dgm:pt>
    <dgm:pt modelId="{DEC9749D-2450-4156-A78A-F6093B3118F6}" type="pres">
      <dgm:prSet presAssocID="{19CF02EB-DA98-41A5-AFCA-F691B76D53BF}" presName="composite3" presStyleCnt="0"/>
      <dgm:spPr/>
    </dgm:pt>
    <dgm:pt modelId="{BC838638-1A39-4EDD-88EE-43A40BF10B2A}" type="pres">
      <dgm:prSet presAssocID="{19CF02EB-DA98-41A5-AFCA-F691B76D53BF}" presName="background3" presStyleLbl="node3" presStyleIdx="1" presStyleCnt="3"/>
      <dgm:spPr/>
    </dgm:pt>
    <dgm:pt modelId="{12CE0890-29E5-4441-93D0-2F33558597B3}" type="pres">
      <dgm:prSet presAssocID="{19CF02EB-DA98-41A5-AFCA-F691B76D53BF}" presName="text3" presStyleLbl="fgAcc3" presStyleIdx="1" presStyleCnt="3" custScaleX="113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2A386D-17AB-4499-AD4A-E3679BFB11D4}" type="pres">
      <dgm:prSet presAssocID="{19CF02EB-DA98-41A5-AFCA-F691B76D53BF}" presName="hierChild4" presStyleCnt="0"/>
      <dgm:spPr/>
    </dgm:pt>
    <dgm:pt modelId="{A7847DE1-DF54-442E-B421-809B45A1D69B}" type="pres">
      <dgm:prSet presAssocID="{54E27170-9FD8-4E72-82A6-1B85819CAC5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C7B68E57-6260-4E3E-9B01-F28FA52376E9}" type="pres">
      <dgm:prSet presAssocID="{2A783021-83F9-438A-B8C5-F12AB9CFDB13}" presName="hierRoot3" presStyleCnt="0"/>
      <dgm:spPr/>
    </dgm:pt>
    <dgm:pt modelId="{2EFF6887-FB02-4915-BA2D-09FA2CA513C5}" type="pres">
      <dgm:prSet presAssocID="{2A783021-83F9-438A-B8C5-F12AB9CFDB13}" presName="composite3" presStyleCnt="0"/>
      <dgm:spPr/>
    </dgm:pt>
    <dgm:pt modelId="{DF5B1ED3-DC29-4EBC-AB5D-5EE2851FE287}" type="pres">
      <dgm:prSet presAssocID="{2A783021-83F9-438A-B8C5-F12AB9CFDB13}" presName="background3" presStyleLbl="node3" presStyleIdx="2" presStyleCnt="3"/>
      <dgm:spPr/>
    </dgm:pt>
    <dgm:pt modelId="{39211A68-741B-43C9-AABE-3B250F2F36D6}" type="pres">
      <dgm:prSet presAssocID="{2A783021-83F9-438A-B8C5-F12AB9CFDB1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AFFBE3-526E-4B4F-9954-DDC826F1F4B3}" type="pres">
      <dgm:prSet presAssocID="{2A783021-83F9-438A-B8C5-F12AB9CFDB13}" presName="hierChild4" presStyleCnt="0"/>
      <dgm:spPr/>
    </dgm:pt>
    <dgm:pt modelId="{68CBBB4B-16AD-4A92-96CD-54A156920CCC}" type="pres">
      <dgm:prSet presAssocID="{633C50EA-C350-4C7A-B7E4-9336BC51949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91D67C0-7015-4C85-A807-3C18F482B5DE}" type="pres">
      <dgm:prSet presAssocID="{C73F8639-FAAD-4A93-A1EF-21E6518DFC2A}" presName="hierRoot2" presStyleCnt="0"/>
      <dgm:spPr/>
    </dgm:pt>
    <dgm:pt modelId="{C454AF7F-5546-42D7-A2AD-49172082DBB7}" type="pres">
      <dgm:prSet presAssocID="{C73F8639-FAAD-4A93-A1EF-21E6518DFC2A}" presName="composite2" presStyleCnt="0"/>
      <dgm:spPr/>
    </dgm:pt>
    <dgm:pt modelId="{78E7E692-7995-4D79-AF6B-B7754C473F1E}" type="pres">
      <dgm:prSet presAssocID="{C73F8639-FAAD-4A93-A1EF-21E6518DFC2A}" presName="background2" presStyleLbl="node2" presStyleIdx="1" presStyleCnt="2"/>
      <dgm:spPr/>
    </dgm:pt>
    <dgm:pt modelId="{B061887A-3F71-4652-9690-A8025A409D6F}" type="pres">
      <dgm:prSet presAssocID="{C73F8639-FAAD-4A93-A1EF-21E6518DFC2A}" presName="text2" presStyleLbl="fgAcc2" presStyleIdx="1" presStyleCnt="2" custScaleX="118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D093C5-7200-4A8C-83DB-CA27035978C6}" type="pres">
      <dgm:prSet presAssocID="{C73F8639-FAAD-4A93-A1EF-21E6518DFC2A}" presName="hierChild3" presStyleCnt="0"/>
      <dgm:spPr/>
    </dgm:pt>
  </dgm:ptLst>
  <dgm:cxnLst>
    <dgm:cxn modelId="{F9416B93-D10A-4392-A12D-1738C04EF59D}" type="presOf" srcId="{127EC833-5613-48B5-95D6-A42487DD216C}" destId="{ABC94C99-2CD6-4348-84AB-2D3B5678D9E8}" srcOrd="0" destOrd="0" presId="urn:microsoft.com/office/officeart/2005/8/layout/hierarchy1"/>
    <dgm:cxn modelId="{22F10E7A-3101-4DCD-9420-7D04E630DD31}" type="presOf" srcId="{C73F8639-FAAD-4A93-A1EF-21E6518DFC2A}" destId="{B061887A-3F71-4652-9690-A8025A409D6F}" srcOrd="0" destOrd="0" presId="urn:microsoft.com/office/officeart/2005/8/layout/hierarchy1"/>
    <dgm:cxn modelId="{3B4E8BF7-9F9F-4FDF-A6FF-1F702404206F}" srcId="{EE859149-5A51-4302-A9E2-17E1DB18D60F}" destId="{2A783021-83F9-438A-B8C5-F12AB9CFDB13}" srcOrd="2" destOrd="0" parTransId="{54E27170-9FD8-4E72-82A6-1B85819CAC54}" sibTransId="{4D31CD12-8D5F-4ADD-A743-3D5F01A941F4}"/>
    <dgm:cxn modelId="{744642F7-2088-413A-977E-057E65084A94}" srcId="{61B4BE11-AA99-4D93-86A4-4843F4A80E0A}" destId="{C73F8639-FAAD-4A93-A1EF-21E6518DFC2A}" srcOrd="1" destOrd="0" parTransId="{633C50EA-C350-4C7A-B7E4-9336BC51949B}" sibTransId="{5B0CFA4C-4946-4ED1-B4EC-FACF4D362F93}"/>
    <dgm:cxn modelId="{DEBF5DFB-96B5-4DA1-BA07-6C38442FB5B4}" srcId="{127EC833-5613-48B5-95D6-A42487DD216C}" destId="{61B4BE11-AA99-4D93-86A4-4843F4A80E0A}" srcOrd="0" destOrd="0" parTransId="{F3FB02DD-A39F-4056-A701-DA7646CF6D60}" sibTransId="{999C5712-06F1-4E28-B9EB-659799493C79}"/>
    <dgm:cxn modelId="{49767806-119B-4D03-BAE3-B63CEFCC6BF4}" type="presOf" srcId="{31F700F1-1899-461E-86CD-FDF66421DE7C}" destId="{289939DE-FA75-4813-AF40-2F9A99613998}" srcOrd="0" destOrd="0" presId="urn:microsoft.com/office/officeart/2005/8/layout/hierarchy1"/>
    <dgm:cxn modelId="{A4185356-E25F-4A25-8534-E83EE692BA8D}" srcId="{EE859149-5A51-4302-A9E2-17E1DB18D60F}" destId="{19CF02EB-DA98-41A5-AFCA-F691B76D53BF}" srcOrd="1" destOrd="0" parTransId="{31F700F1-1899-461E-86CD-FDF66421DE7C}" sibTransId="{D2785841-3618-4D55-B0DE-E8DDD872CB10}"/>
    <dgm:cxn modelId="{E42DFC33-4F3A-474F-BF54-0580B6B21F7F}" type="presOf" srcId="{3F7CB6D5-21B0-4EB7-969F-A828F9D12649}" destId="{A581864A-119A-4DDE-ABE3-EE54D5A449A1}" srcOrd="0" destOrd="0" presId="urn:microsoft.com/office/officeart/2005/8/layout/hierarchy1"/>
    <dgm:cxn modelId="{BFE50ACE-7907-460B-876D-B410B2DB617D}" type="presOf" srcId="{EE859149-5A51-4302-A9E2-17E1DB18D60F}" destId="{C2E4DDEE-39EE-45A0-A41D-DA9CD967EB3C}" srcOrd="0" destOrd="0" presId="urn:microsoft.com/office/officeart/2005/8/layout/hierarchy1"/>
    <dgm:cxn modelId="{D3642DC9-1368-4F18-9FE7-03D7AA5744DE}" srcId="{61B4BE11-AA99-4D93-86A4-4843F4A80E0A}" destId="{EE859149-5A51-4302-A9E2-17E1DB18D60F}" srcOrd="0" destOrd="0" parTransId="{3F7CB6D5-21B0-4EB7-969F-A828F9D12649}" sibTransId="{EF761924-197E-4339-A86A-FD3D53AE8CC5}"/>
    <dgm:cxn modelId="{E44E14D7-CE7D-42E0-860F-494677FDFEC7}" type="presOf" srcId="{633C50EA-C350-4C7A-B7E4-9336BC51949B}" destId="{68CBBB4B-16AD-4A92-96CD-54A156920CCC}" srcOrd="0" destOrd="0" presId="urn:microsoft.com/office/officeart/2005/8/layout/hierarchy1"/>
    <dgm:cxn modelId="{58D83E53-7E3E-437B-B769-65439C4496B6}" type="presOf" srcId="{2A783021-83F9-438A-B8C5-F12AB9CFDB13}" destId="{39211A68-741B-43C9-AABE-3B250F2F36D6}" srcOrd="0" destOrd="0" presId="urn:microsoft.com/office/officeart/2005/8/layout/hierarchy1"/>
    <dgm:cxn modelId="{7788251B-5A9E-4DC6-AC2B-678D0B47B227}" type="presOf" srcId="{8A195186-0564-4FBE-9B88-F380FBCCAED5}" destId="{0FFE7A94-E251-4518-8472-8D3080FB632E}" srcOrd="0" destOrd="0" presId="urn:microsoft.com/office/officeart/2005/8/layout/hierarchy1"/>
    <dgm:cxn modelId="{DEACB06F-C9B6-4665-8A88-244CED863BF7}" type="presOf" srcId="{61B4BE11-AA99-4D93-86A4-4843F4A80E0A}" destId="{76C6460C-06B9-49D6-A231-1E961AD06420}" srcOrd="0" destOrd="0" presId="urn:microsoft.com/office/officeart/2005/8/layout/hierarchy1"/>
    <dgm:cxn modelId="{B28DDAF0-0FF1-4200-96AD-0A5A8B3318B1}" type="presOf" srcId="{19CF02EB-DA98-41A5-AFCA-F691B76D53BF}" destId="{12CE0890-29E5-4441-93D0-2F33558597B3}" srcOrd="0" destOrd="0" presId="urn:microsoft.com/office/officeart/2005/8/layout/hierarchy1"/>
    <dgm:cxn modelId="{0D082D29-2D93-47E8-9B02-D7EC8FE482B8}" srcId="{EE859149-5A51-4302-A9E2-17E1DB18D60F}" destId="{708F2A93-5186-486D-82F5-34C858E1C862}" srcOrd="0" destOrd="0" parTransId="{8A195186-0564-4FBE-9B88-F380FBCCAED5}" sibTransId="{5AF6EC43-EEFE-4272-8B08-07095C4D42C0}"/>
    <dgm:cxn modelId="{568FE6A0-55CB-4E0C-BA56-6B419F15E06D}" type="presOf" srcId="{54E27170-9FD8-4E72-82A6-1B85819CAC54}" destId="{A7847DE1-DF54-442E-B421-809B45A1D69B}" srcOrd="0" destOrd="0" presId="urn:microsoft.com/office/officeart/2005/8/layout/hierarchy1"/>
    <dgm:cxn modelId="{53566823-BE94-4FA0-9491-51562DE5ABF1}" type="presOf" srcId="{708F2A93-5186-486D-82F5-34C858E1C862}" destId="{BD1B54B0-DB04-44E2-8339-32FD2462FF99}" srcOrd="0" destOrd="0" presId="urn:microsoft.com/office/officeart/2005/8/layout/hierarchy1"/>
    <dgm:cxn modelId="{6ABD700B-1E5F-4993-8F3B-754DA1E6F07D}" type="presParOf" srcId="{ABC94C99-2CD6-4348-84AB-2D3B5678D9E8}" destId="{AE28215B-EDE9-41DF-8389-4B38DC6751D4}" srcOrd="0" destOrd="0" presId="urn:microsoft.com/office/officeart/2005/8/layout/hierarchy1"/>
    <dgm:cxn modelId="{1E3CEE15-AC07-4227-881E-398C8DC75885}" type="presParOf" srcId="{AE28215B-EDE9-41DF-8389-4B38DC6751D4}" destId="{C59723BF-742F-4ECE-B5F0-9530671ED4A2}" srcOrd="0" destOrd="0" presId="urn:microsoft.com/office/officeart/2005/8/layout/hierarchy1"/>
    <dgm:cxn modelId="{2B6E268D-5DB2-404B-A9D3-C2365DA0C0E7}" type="presParOf" srcId="{C59723BF-742F-4ECE-B5F0-9530671ED4A2}" destId="{C75789A8-C3C9-447D-8201-25269055234B}" srcOrd="0" destOrd="0" presId="urn:microsoft.com/office/officeart/2005/8/layout/hierarchy1"/>
    <dgm:cxn modelId="{1C78067E-EB73-45CB-A642-E61F7A7B60AC}" type="presParOf" srcId="{C59723BF-742F-4ECE-B5F0-9530671ED4A2}" destId="{76C6460C-06B9-49D6-A231-1E961AD06420}" srcOrd="1" destOrd="0" presId="urn:microsoft.com/office/officeart/2005/8/layout/hierarchy1"/>
    <dgm:cxn modelId="{2275BBBB-CB68-49E6-B785-A97F4B2FCC3B}" type="presParOf" srcId="{AE28215B-EDE9-41DF-8389-4B38DC6751D4}" destId="{156BA7E5-E07B-478A-9E99-A7491CE63646}" srcOrd="1" destOrd="0" presId="urn:microsoft.com/office/officeart/2005/8/layout/hierarchy1"/>
    <dgm:cxn modelId="{98464D6F-F1D8-4060-B8B1-E29E3B6E927F}" type="presParOf" srcId="{156BA7E5-E07B-478A-9E99-A7491CE63646}" destId="{A581864A-119A-4DDE-ABE3-EE54D5A449A1}" srcOrd="0" destOrd="0" presId="urn:microsoft.com/office/officeart/2005/8/layout/hierarchy1"/>
    <dgm:cxn modelId="{6332685F-F712-4B93-B614-E89EF4E28A9F}" type="presParOf" srcId="{156BA7E5-E07B-478A-9E99-A7491CE63646}" destId="{21EEC8C1-2710-41C5-9DE6-A643FA65E640}" srcOrd="1" destOrd="0" presId="urn:microsoft.com/office/officeart/2005/8/layout/hierarchy1"/>
    <dgm:cxn modelId="{209E6245-77F0-4DA7-8542-F1BBFC90785C}" type="presParOf" srcId="{21EEC8C1-2710-41C5-9DE6-A643FA65E640}" destId="{9AE32A9C-28D3-474C-BF77-EF09797D916A}" srcOrd="0" destOrd="0" presId="urn:microsoft.com/office/officeart/2005/8/layout/hierarchy1"/>
    <dgm:cxn modelId="{17EB3FB0-31FC-4214-95ED-16375DE8F88B}" type="presParOf" srcId="{9AE32A9C-28D3-474C-BF77-EF09797D916A}" destId="{41256DA5-D4CC-4C64-A5F1-BCB33EEB63F6}" srcOrd="0" destOrd="0" presId="urn:microsoft.com/office/officeart/2005/8/layout/hierarchy1"/>
    <dgm:cxn modelId="{78BDFF89-40B8-4095-89E1-90BEFBFA7970}" type="presParOf" srcId="{9AE32A9C-28D3-474C-BF77-EF09797D916A}" destId="{C2E4DDEE-39EE-45A0-A41D-DA9CD967EB3C}" srcOrd="1" destOrd="0" presId="urn:microsoft.com/office/officeart/2005/8/layout/hierarchy1"/>
    <dgm:cxn modelId="{8D6643CF-0BFA-482A-9390-F6EA3AB2A5A6}" type="presParOf" srcId="{21EEC8C1-2710-41C5-9DE6-A643FA65E640}" destId="{D71F3AE5-B860-4213-BC89-57001516DB36}" srcOrd="1" destOrd="0" presId="urn:microsoft.com/office/officeart/2005/8/layout/hierarchy1"/>
    <dgm:cxn modelId="{5AECAAAC-1540-44E4-9375-5F34E516CF74}" type="presParOf" srcId="{D71F3AE5-B860-4213-BC89-57001516DB36}" destId="{0FFE7A94-E251-4518-8472-8D3080FB632E}" srcOrd="0" destOrd="0" presId="urn:microsoft.com/office/officeart/2005/8/layout/hierarchy1"/>
    <dgm:cxn modelId="{B44AAF65-A07C-41B1-A62C-27C7E67F6774}" type="presParOf" srcId="{D71F3AE5-B860-4213-BC89-57001516DB36}" destId="{FF6548CC-1047-42D3-992F-BB1D8CF5281B}" srcOrd="1" destOrd="0" presId="urn:microsoft.com/office/officeart/2005/8/layout/hierarchy1"/>
    <dgm:cxn modelId="{7F2F7AF0-9D84-4BD1-AF52-06A17939A769}" type="presParOf" srcId="{FF6548CC-1047-42D3-992F-BB1D8CF5281B}" destId="{33475C32-F716-49CC-A95F-40160AF28984}" srcOrd="0" destOrd="0" presId="urn:microsoft.com/office/officeart/2005/8/layout/hierarchy1"/>
    <dgm:cxn modelId="{93AA38D6-BD6E-4E03-9A56-1307640D5DB8}" type="presParOf" srcId="{33475C32-F716-49CC-A95F-40160AF28984}" destId="{EEFCA950-6353-4E29-8F97-86CF1E5CECE8}" srcOrd="0" destOrd="0" presId="urn:microsoft.com/office/officeart/2005/8/layout/hierarchy1"/>
    <dgm:cxn modelId="{D4EF2D91-50D9-493F-9F96-1E7079E7C197}" type="presParOf" srcId="{33475C32-F716-49CC-A95F-40160AF28984}" destId="{BD1B54B0-DB04-44E2-8339-32FD2462FF99}" srcOrd="1" destOrd="0" presId="urn:microsoft.com/office/officeart/2005/8/layout/hierarchy1"/>
    <dgm:cxn modelId="{8B9024EE-E11B-4875-BD1D-CD035A5E38C0}" type="presParOf" srcId="{FF6548CC-1047-42D3-992F-BB1D8CF5281B}" destId="{461890B6-7A5F-4E3F-AB6B-28D133284217}" srcOrd="1" destOrd="0" presId="urn:microsoft.com/office/officeart/2005/8/layout/hierarchy1"/>
    <dgm:cxn modelId="{3B3816BE-D6AF-4B23-B771-8D32D2A36A80}" type="presParOf" srcId="{D71F3AE5-B860-4213-BC89-57001516DB36}" destId="{289939DE-FA75-4813-AF40-2F9A99613998}" srcOrd="2" destOrd="0" presId="urn:microsoft.com/office/officeart/2005/8/layout/hierarchy1"/>
    <dgm:cxn modelId="{FF4CD0C4-CDD6-4B96-B0CC-F6F2C728F414}" type="presParOf" srcId="{D71F3AE5-B860-4213-BC89-57001516DB36}" destId="{1399D671-9AE6-4255-965B-4260B10CA3B2}" srcOrd="3" destOrd="0" presId="urn:microsoft.com/office/officeart/2005/8/layout/hierarchy1"/>
    <dgm:cxn modelId="{FF584137-4B7B-49D3-9205-BFC2C747A8CE}" type="presParOf" srcId="{1399D671-9AE6-4255-965B-4260B10CA3B2}" destId="{DEC9749D-2450-4156-A78A-F6093B3118F6}" srcOrd="0" destOrd="0" presId="urn:microsoft.com/office/officeart/2005/8/layout/hierarchy1"/>
    <dgm:cxn modelId="{167E8602-2294-4672-B44B-5AB01414CA81}" type="presParOf" srcId="{DEC9749D-2450-4156-A78A-F6093B3118F6}" destId="{BC838638-1A39-4EDD-88EE-43A40BF10B2A}" srcOrd="0" destOrd="0" presId="urn:microsoft.com/office/officeart/2005/8/layout/hierarchy1"/>
    <dgm:cxn modelId="{62673E49-03D7-4AF4-A4C2-3E4328CCFF24}" type="presParOf" srcId="{DEC9749D-2450-4156-A78A-F6093B3118F6}" destId="{12CE0890-29E5-4441-93D0-2F33558597B3}" srcOrd="1" destOrd="0" presId="urn:microsoft.com/office/officeart/2005/8/layout/hierarchy1"/>
    <dgm:cxn modelId="{CFFE3115-2B35-4CD8-8356-9DCAF09814D1}" type="presParOf" srcId="{1399D671-9AE6-4255-965B-4260B10CA3B2}" destId="{722A386D-17AB-4499-AD4A-E3679BFB11D4}" srcOrd="1" destOrd="0" presId="urn:microsoft.com/office/officeart/2005/8/layout/hierarchy1"/>
    <dgm:cxn modelId="{C39D14E8-C787-4AF2-9A96-49B3BBE78CF2}" type="presParOf" srcId="{D71F3AE5-B860-4213-BC89-57001516DB36}" destId="{A7847DE1-DF54-442E-B421-809B45A1D69B}" srcOrd="4" destOrd="0" presId="urn:microsoft.com/office/officeart/2005/8/layout/hierarchy1"/>
    <dgm:cxn modelId="{D94832E4-BAF5-4DD3-9ECE-7FB5D2D8E238}" type="presParOf" srcId="{D71F3AE5-B860-4213-BC89-57001516DB36}" destId="{C7B68E57-6260-4E3E-9B01-F28FA52376E9}" srcOrd="5" destOrd="0" presId="urn:microsoft.com/office/officeart/2005/8/layout/hierarchy1"/>
    <dgm:cxn modelId="{9235D256-F4E4-4BC1-84A7-E57D97A862EC}" type="presParOf" srcId="{C7B68E57-6260-4E3E-9B01-F28FA52376E9}" destId="{2EFF6887-FB02-4915-BA2D-09FA2CA513C5}" srcOrd="0" destOrd="0" presId="urn:microsoft.com/office/officeart/2005/8/layout/hierarchy1"/>
    <dgm:cxn modelId="{23917A99-AD44-4124-8E9D-FCC577EF95AE}" type="presParOf" srcId="{2EFF6887-FB02-4915-BA2D-09FA2CA513C5}" destId="{DF5B1ED3-DC29-4EBC-AB5D-5EE2851FE287}" srcOrd="0" destOrd="0" presId="urn:microsoft.com/office/officeart/2005/8/layout/hierarchy1"/>
    <dgm:cxn modelId="{520CF869-E01D-41F7-B8CC-2F582089D480}" type="presParOf" srcId="{2EFF6887-FB02-4915-BA2D-09FA2CA513C5}" destId="{39211A68-741B-43C9-AABE-3B250F2F36D6}" srcOrd="1" destOrd="0" presId="urn:microsoft.com/office/officeart/2005/8/layout/hierarchy1"/>
    <dgm:cxn modelId="{EA3F6A66-FEA3-43FD-8D4D-8A8F8DB2C28D}" type="presParOf" srcId="{C7B68E57-6260-4E3E-9B01-F28FA52376E9}" destId="{8FAFFBE3-526E-4B4F-9954-DDC826F1F4B3}" srcOrd="1" destOrd="0" presId="urn:microsoft.com/office/officeart/2005/8/layout/hierarchy1"/>
    <dgm:cxn modelId="{7E1ACD03-5627-4ED6-A97A-4A852D298541}" type="presParOf" srcId="{156BA7E5-E07B-478A-9E99-A7491CE63646}" destId="{68CBBB4B-16AD-4A92-96CD-54A156920CCC}" srcOrd="2" destOrd="0" presId="urn:microsoft.com/office/officeart/2005/8/layout/hierarchy1"/>
    <dgm:cxn modelId="{E7CD9A91-E822-4332-8466-A8C84F6C9B14}" type="presParOf" srcId="{156BA7E5-E07B-478A-9E99-A7491CE63646}" destId="{191D67C0-7015-4C85-A807-3C18F482B5DE}" srcOrd="3" destOrd="0" presId="urn:microsoft.com/office/officeart/2005/8/layout/hierarchy1"/>
    <dgm:cxn modelId="{C5416514-7E6B-4789-AC70-BD0AD47157BD}" type="presParOf" srcId="{191D67C0-7015-4C85-A807-3C18F482B5DE}" destId="{C454AF7F-5546-42D7-A2AD-49172082DBB7}" srcOrd="0" destOrd="0" presId="urn:microsoft.com/office/officeart/2005/8/layout/hierarchy1"/>
    <dgm:cxn modelId="{7B894FB5-4D9F-4600-8854-283AB07ACBB3}" type="presParOf" srcId="{C454AF7F-5546-42D7-A2AD-49172082DBB7}" destId="{78E7E692-7995-4D79-AF6B-B7754C473F1E}" srcOrd="0" destOrd="0" presId="urn:microsoft.com/office/officeart/2005/8/layout/hierarchy1"/>
    <dgm:cxn modelId="{C9ABAA1E-05CB-44A6-A38B-E1651D2C9559}" type="presParOf" srcId="{C454AF7F-5546-42D7-A2AD-49172082DBB7}" destId="{B061887A-3F71-4652-9690-A8025A409D6F}" srcOrd="1" destOrd="0" presId="urn:microsoft.com/office/officeart/2005/8/layout/hierarchy1"/>
    <dgm:cxn modelId="{2A0B198E-6FE8-4A85-BE7A-2A264BF28BE7}" type="presParOf" srcId="{191D67C0-7015-4C85-A807-3C18F482B5DE}" destId="{44D093C5-7200-4A8C-83DB-CA27035978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BBB4B-16AD-4A92-96CD-54A156920CCC}">
      <dsp:nvSpPr>
        <dsp:cNvPr id="0" name=""/>
        <dsp:cNvSpPr/>
      </dsp:nvSpPr>
      <dsp:spPr>
        <a:xfrm>
          <a:off x="4664371" y="1188783"/>
          <a:ext cx="1252135" cy="54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01"/>
              </a:lnTo>
              <a:lnTo>
                <a:pt x="1252135" y="370101"/>
              </a:lnTo>
              <a:lnTo>
                <a:pt x="1252135" y="5430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47DE1-DF54-442E-B421-809B45A1D69B}">
      <dsp:nvSpPr>
        <dsp:cNvPr id="0" name=""/>
        <dsp:cNvSpPr/>
      </dsp:nvSpPr>
      <dsp:spPr>
        <a:xfrm>
          <a:off x="3353385" y="2917652"/>
          <a:ext cx="2408195" cy="54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01"/>
              </a:lnTo>
              <a:lnTo>
                <a:pt x="2408195" y="370101"/>
              </a:lnTo>
              <a:lnTo>
                <a:pt x="2408195" y="54309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939DE-FA75-4813-AF40-2F9A99613998}">
      <dsp:nvSpPr>
        <dsp:cNvPr id="0" name=""/>
        <dsp:cNvSpPr/>
      </dsp:nvSpPr>
      <dsp:spPr>
        <a:xfrm>
          <a:off x="3307665" y="2917652"/>
          <a:ext cx="91440" cy="543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09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E7A94-E251-4518-8472-8D3080FB632E}">
      <dsp:nvSpPr>
        <dsp:cNvPr id="0" name=""/>
        <dsp:cNvSpPr/>
      </dsp:nvSpPr>
      <dsp:spPr>
        <a:xfrm>
          <a:off x="945189" y="2917652"/>
          <a:ext cx="2408195" cy="543092"/>
        </a:xfrm>
        <a:custGeom>
          <a:avLst/>
          <a:gdLst/>
          <a:ahLst/>
          <a:cxnLst/>
          <a:rect l="0" t="0" r="0" b="0"/>
          <a:pathLst>
            <a:path>
              <a:moveTo>
                <a:pt x="2408195" y="0"/>
              </a:moveTo>
              <a:lnTo>
                <a:pt x="2408195" y="370101"/>
              </a:lnTo>
              <a:lnTo>
                <a:pt x="0" y="370101"/>
              </a:lnTo>
              <a:lnTo>
                <a:pt x="0" y="54309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1864A-119A-4DDE-ABE3-EE54D5A449A1}">
      <dsp:nvSpPr>
        <dsp:cNvPr id="0" name=""/>
        <dsp:cNvSpPr/>
      </dsp:nvSpPr>
      <dsp:spPr>
        <a:xfrm>
          <a:off x="3353385" y="1188783"/>
          <a:ext cx="1310985" cy="543092"/>
        </a:xfrm>
        <a:custGeom>
          <a:avLst/>
          <a:gdLst/>
          <a:ahLst/>
          <a:cxnLst/>
          <a:rect l="0" t="0" r="0" b="0"/>
          <a:pathLst>
            <a:path>
              <a:moveTo>
                <a:pt x="1310985" y="0"/>
              </a:moveTo>
              <a:lnTo>
                <a:pt x="1310985" y="370101"/>
              </a:lnTo>
              <a:lnTo>
                <a:pt x="0" y="370101"/>
              </a:lnTo>
              <a:lnTo>
                <a:pt x="0" y="5430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789A8-C3C9-447D-8201-25269055234B}">
      <dsp:nvSpPr>
        <dsp:cNvPr id="0" name=""/>
        <dsp:cNvSpPr/>
      </dsp:nvSpPr>
      <dsp:spPr>
        <a:xfrm>
          <a:off x="3533765" y="3006"/>
          <a:ext cx="2261211" cy="1185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C6460C-06B9-49D6-A231-1E961AD06420}">
      <dsp:nvSpPr>
        <dsp:cNvPr id="0" name=""/>
        <dsp:cNvSpPr/>
      </dsp:nvSpPr>
      <dsp:spPr>
        <a:xfrm>
          <a:off x="3741250" y="200117"/>
          <a:ext cx="2261211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СТОИМОСТЬ ПРОЕКТА               </a:t>
          </a:r>
          <a:r>
            <a:rPr lang="ru-RU" sz="1800" b="1" kern="1200" dirty="0" smtClean="0">
              <a:solidFill>
                <a:srgbClr val="FF0000"/>
              </a:solidFill>
            </a:rPr>
            <a:t>1 998 461,19 руб</a:t>
          </a:r>
          <a:r>
            <a:rPr lang="ru-RU" sz="1800" kern="1200" dirty="0" smtClean="0">
              <a:solidFill>
                <a:srgbClr val="FF0000"/>
              </a:solidFill>
            </a:rPr>
            <a:t>.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3775980" y="234847"/>
        <a:ext cx="2191751" cy="1116316"/>
      </dsp:txXfrm>
    </dsp:sp>
    <dsp:sp modelId="{41256DA5-D4CC-4C64-A5F1-BCB33EEB63F6}">
      <dsp:nvSpPr>
        <dsp:cNvPr id="0" name=""/>
        <dsp:cNvSpPr/>
      </dsp:nvSpPr>
      <dsp:spPr>
        <a:xfrm>
          <a:off x="2308734" y="1731875"/>
          <a:ext cx="2089301" cy="1185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E4DDEE-39EE-45A0-A41D-DA9CD967EB3C}">
      <dsp:nvSpPr>
        <dsp:cNvPr id="0" name=""/>
        <dsp:cNvSpPr/>
      </dsp:nvSpPr>
      <dsp:spPr>
        <a:xfrm>
          <a:off x="2516219" y="1928985"/>
          <a:ext cx="2089301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СРЕДСТВА КГО     </a:t>
          </a:r>
          <a:r>
            <a:rPr lang="ru-RU" sz="1800" b="1" kern="1200" dirty="0" smtClean="0">
              <a:solidFill>
                <a:srgbClr val="FF0000"/>
              </a:solidFill>
            </a:rPr>
            <a:t>199 846,12 руб</a:t>
          </a:r>
          <a:r>
            <a:rPr lang="ru-RU" sz="1800" kern="1200" dirty="0" smtClean="0">
              <a:solidFill>
                <a:srgbClr val="FF0000"/>
              </a:solidFill>
            </a:rPr>
            <a:t>.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2550949" y="1963715"/>
        <a:ext cx="2019841" cy="1116316"/>
      </dsp:txXfrm>
    </dsp:sp>
    <dsp:sp modelId="{EEFCA950-6353-4E29-8F97-86CF1E5CECE8}">
      <dsp:nvSpPr>
        <dsp:cNvPr id="0" name=""/>
        <dsp:cNvSpPr/>
      </dsp:nvSpPr>
      <dsp:spPr>
        <a:xfrm>
          <a:off x="11507" y="3460744"/>
          <a:ext cx="1867365" cy="1185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1B54B0-DB04-44E2-8339-32FD2462FF99}">
      <dsp:nvSpPr>
        <dsp:cNvPr id="0" name=""/>
        <dsp:cNvSpPr/>
      </dsp:nvSpPr>
      <dsp:spPr>
        <a:xfrm>
          <a:off x="218992" y="3657854"/>
          <a:ext cx="1867365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БЮДЖЕТ КГО  </a:t>
          </a:r>
          <a:r>
            <a:rPr lang="ru-RU" sz="1800" b="1" kern="1200" dirty="0" smtClean="0">
              <a:solidFill>
                <a:srgbClr val="FF0000"/>
              </a:solidFill>
            </a:rPr>
            <a:t>199,9 руб.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253722" y="3692584"/>
        <a:ext cx="1797905" cy="1116316"/>
      </dsp:txXfrm>
    </dsp:sp>
    <dsp:sp modelId="{BC838638-1A39-4EDD-88EE-43A40BF10B2A}">
      <dsp:nvSpPr>
        <dsp:cNvPr id="0" name=""/>
        <dsp:cNvSpPr/>
      </dsp:nvSpPr>
      <dsp:spPr>
        <a:xfrm>
          <a:off x="2293842" y="3460744"/>
          <a:ext cx="2119085" cy="1185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E0890-29E5-4441-93D0-2F33558597B3}">
      <dsp:nvSpPr>
        <dsp:cNvPr id="0" name=""/>
        <dsp:cNvSpPr/>
      </dsp:nvSpPr>
      <dsp:spPr>
        <a:xfrm>
          <a:off x="2501327" y="3657854"/>
          <a:ext cx="2119085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НАСЕЛЕНИЕ </a:t>
          </a:r>
          <a:r>
            <a:rPr lang="ru-RU" sz="1800" b="1" kern="1200" dirty="0" smtClean="0">
              <a:solidFill>
                <a:srgbClr val="FF0000"/>
              </a:solidFill>
            </a:rPr>
            <a:t>195 849,20 руб.</a:t>
          </a:r>
          <a:r>
            <a:rPr lang="ru-RU" sz="1800" b="1" kern="1200" dirty="0" smtClean="0"/>
            <a:t> </a:t>
          </a:r>
          <a:endParaRPr lang="ru-RU" sz="1800" b="1" kern="1200" dirty="0"/>
        </a:p>
      </dsp:txBody>
      <dsp:txXfrm>
        <a:off x="2536057" y="3692584"/>
        <a:ext cx="2049625" cy="1116316"/>
      </dsp:txXfrm>
    </dsp:sp>
    <dsp:sp modelId="{DF5B1ED3-DC29-4EBC-AB5D-5EE2851FE287}">
      <dsp:nvSpPr>
        <dsp:cNvPr id="0" name=""/>
        <dsp:cNvSpPr/>
      </dsp:nvSpPr>
      <dsp:spPr>
        <a:xfrm>
          <a:off x="4827898" y="3460744"/>
          <a:ext cx="1867365" cy="1185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11A68-741B-43C9-AABE-3B250F2F36D6}">
      <dsp:nvSpPr>
        <dsp:cNvPr id="0" name=""/>
        <dsp:cNvSpPr/>
      </dsp:nvSpPr>
      <dsp:spPr>
        <a:xfrm>
          <a:off x="5035383" y="3657854"/>
          <a:ext cx="1867365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ЮР. ЛИЦА  </a:t>
          </a:r>
          <a:r>
            <a:rPr lang="ru-RU" sz="1800" b="1" kern="1200" dirty="0" smtClean="0">
              <a:solidFill>
                <a:srgbClr val="FF0000"/>
              </a:solidFill>
            </a:rPr>
            <a:t>3797,08 руб.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5070113" y="3692584"/>
        <a:ext cx="1797905" cy="1116316"/>
      </dsp:txXfrm>
    </dsp:sp>
    <dsp:sp modelId="{78E7E692-7995-4D79-AF6B-B7754C473F1E}">
      <dsp:nvSpPr>
        <dsp:cNvPr id="0" name=""/>
        <dsp:cNvSpPr/>
      </dsp:nvSpPr>
      <dsp:spPr>
        <a:xfrm>
          <a:off x="4813006" y="1731875"/>
          <a:ext cx="2207001" cy="1185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1887A-3F71-4652-9690-A8025A409D6F}">
      <dsp:nvSpPr>
        <dsp:cNvPr id="0" name=""/>
        <dsp:cNvSpPr/>
      </dsp:nvSpPr>
      <dsp:spPr>
        <a:xfrm>
          <a:off x="5020491" y="1928985"/>
          <a:ext cx="2207001" cy="1185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СРЕДСТВА ПК      </a:t>
          </a:r>
          <a:r>
            <a:rPr lang="ru-RU" sz="1800" b="1" kern="1200" dirty="0" smtClean="0">
              <a:solidFill>
                <a:srgbClr val="FF0000"/>
              </a:solidFill>
            </a:rPr>
            <a:t>1 798 615,07 руб.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5055221" y="1963715"/>
        <a:ext cx="2137541" cy="1116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9400" y="1143000"/>
            <a:ext cx="6172200" cy="21336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Создание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спортивной площадки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в городском парке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по  ул. К.Маркса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3429000"/>
            <a:ext cx="3733800" cy="990600"/>
          </a:xfrm>
        </p:spPr>
        <p:txBody>
          <a:bodyPr>
            <a:normAutofit/>
          </a:bodyPr>
          <a:lstStyle/>
          <a:p>
            <a:pPr algn="l"/>
            <a:r>
              <a:rPr lang="ru-RU" sz="2400" baseline="30000" dirty="0" smtClean="0">
                <a:solidFill>
                  <a:srgbClr val="04FC51"/>
                </a:solidFill>
              </a:rPr>
              <a:t>В рамках проектов</a:t>
            </a:r>
          </a:p>
          <a:p>
            <a:pPr algn="l"/>
            <a:r>
              <a:rPr lang="ru-RU" sz="2400" baseline="30000" dirty="0" smtClean="0">
                <a:solidFill>
                  <a:srgbClr val="04FC51"/>
                </a:solidFill>
              </a:rPr>
              <a:t>инициативного бюджетирования</a:t>
            </a:r>
          </a:p>
          <a:p>
            <a:pPr algn="l"/>
            <a:r>
              <a:rPr lang="ru-RU" sz="2400" baseline="30000" dirty="0" smtClean="0">
                <a:solidFill>
                  <a:srgbClr val="04FC51"/>
                </a:solidFill>
              </a:rPr>
              <a:t>Краснокамского городского округа</a:t>
            </a:r>
          </a:p>
          <a:p>
            <a:pPr algn="l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" y="609600"/>
            <a:ext cx="2362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поддержке Управления по спорту и физической культуре администрации КГО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мяч.png"/>
          <p:cNvPicPr>
            <a:picLocks noChangeAspect="1"/>
          </p:cNvPicPr>
          <p:nvPr/>
        </p:nvPicPr>
        <p:blipFill>
          <a:blip r:embed="rId2"/>
          <a:srcRect l="7517" r="11946"/>
          <a:stretch>
            <a:fillRect/>
          </a:stretch>
        </p:blipFill>
        <p:spPr>
          <a:xfrm>
            <a:off x="152400" y="5181600"/>
            <a:ext cx="2438400" cy="1442720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276600" y="5791200"/>
            <a:ext cx="5638800" cy="8382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3FC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Инициативная группа жителей города Краснокамска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 anchor="t"/>
          <a:lstStyle/>
          <a:p>
            <a:r>
              <a:rPr lang="ru-RU" dirty="0" smtClean="0"/>
              <a:t>проблема</a:t>
            </a:r>
          </a:p>
        </p:txBody>
      </p:sp>
      <p:pic>
        <p:nvPicPr>
          <p:cNvPr id="4" name="Содержимое 3" descr="Площад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2818015" cy="2115589"/>
          </a:xfrm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5486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Отсутствует беговая дорожка для приема сдачи норм Всероссийского физкультурно-спортивного комплекса «ГТО»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9906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Занятия физкультуры проводятся на территории городского парка, совершенно не приспособленного для бега и сдачи нормативов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28956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Являясь чемпионами Пермского края, воспитанники спортивных школ не имеют городской площадки для игры в пляжный волейбол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8288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Отсутствует возможность удовлетворения потребности жителей города в занятиях спортом и активном семейном отдыхе 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на открытом воздухе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6400" y="42672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Отсутствует площадка для 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</a:rPr>
              <a:t>проведения соревнований муниципального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 и краевого уровней по пляжному волейболу    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0" y="1524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 anchor="t"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3657600" cy="2895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500" dirty="0" smtClean="0">
                <a:solidFill>
                  <a:srgbClr val="0070C0"/>
                </a:solidFill>
              </a:rPr>
              <a:t> </a:t>
            </a:r>
            <a:r>
              <a:rPr lang="ru-RU" sz="6500" dirty="0" smtClean="0">
                <a:solidFill>
                  <a:srgbClr val="FF0000"/>
                </a:solidFill>
              </a:rPr>
              <a:t>Цель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Создание современной многофункциональной спортивной площадки для игры в пляжный волейбол, бега и занятий на тренажерах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62400" y="1066800"/>
            <a:ext cx="4038600" cy="5562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71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Задачи</a:t>
            </a:r>
            <a:r>
              <a:rPr kumimoji="0" lang="ru-RU" sz="7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1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3100" b="1" dirty="0" smtClean="0">
                <a:solidFill>
                  <a:srgbClr val="0070C0"/>
                </a:solidFill>
              </a:rPr>
              <a:t>- Создание спортивного плоскостного сооружения 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600" dirty="0" smtClean="0">
                <a:solidFill>
                  <a:srgbClr val="00B050"/>
                </a:solidFill>
              </a:rPr>
              <a:t>(проведения соревнований муниципального и краевого уровней по пляжному волейболу, и приема сдачи норм Всероссийского физкультурно-спортивного комплекса «ГТО»)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Установка </a:t>
            </a:r>
            <a:r>
              <a:rPr lang="ru-RU" sz="2800" b="1" dirty="0" smtClean="0">
                <a:solidFill>
                  <a:srgbClr val="0070C0"/>
                </a:solidFill>
              </a:rPr>
              <a:t>уличных тренажеров 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ru-RU" sz="2300" dirty="0" smtClean="0">
                <a:solidFill>
                  <a:srgbClr val="00B050"/>
                </a:solidFill>
              </a:rPr>
              <a:t>потребности детей, подростков, их родителей и жителей города в занятиях спортом и активном семейном отдыхе на открытом воздухе)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2400" y="4114800"/>
            <a:ext cx="4191000" cy="26289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buClr>
                <a:schemeClr val="tx2"/>
              </a:buClr>
              <a:buSzPct val="73000"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Организация и проведение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спортивного праздника в честь открытия </a:t>
            </a:r>
            <a:r>
              <a:rPr lang="ru-RU" sz="2200" b="1" dirty="0" smtClean="0">
                <a:solidFill>
                  <a:srgbClr val="0070C0"/>
                </a:solidFill>
              </a:rPr>
              <a:t>многофункциональной площадки</a:t>
            </a:r>
          </a:p>
          <a:p>
            <a:pPr marL="274320" indent="-274320">
              <a:buClr>
                <a:schemeClr val="tx2"/>
              </a:buClr>
              <a:buSzPct val="73000"/>
            </a:pPr>
            <a:r>
              <a:rPr lang="ru-RU" sz="2200" b="1" dirty="0" smtClean="0">
                <a:solidFill>
                  <a:srgbClr val="0070C0"/>
                </a:solidFill>
              </a:rPr>
              <a:t>- Размещение информации о реализации проекта в СМИ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1524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3</a:t>
            </a:r>
            <a:endParaRPr lang="ru-RU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Сметная стоимость проекта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вот!.jpg"/>
          <p:cNvPicPr>
            <a:picLocks noChangeAspect="1"/>
          </p:cNvPicPr>
          <p:nvPr/>
        </p:nvPicPr>
        <p:blipFill>
          <a:blip r:embed="rId7" cstate="print"/>
          <a:srcRect l="5863"/>
          <a:stretch>
            <a:fillRect/>
          </a:stretch>
        </p:blipFill>
        <p:spPr>
          <a:xfrm>
            <a:off x="533400" y="1295400"/>
            <a:ext cx="2446867" cy="14620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0" y="1524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4</a:t>
            </a:r>
            <a:endParaRPr lang="ru-RU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 anchor="t"/>
          <a:lstStyle/>
          <a:p>
            <a:r>
              <a:rPr lang="ru-RU" dirty="0" smtClean="0"/>
              <a:t>Дизайн-проект</a:t>
            </a:r>
            <a:endParaRPr lang="ru-RU" dirty="0"/>
          </a:p>
        </p:txBody>
      </p:sp>
      <p:pic>
        <p:nvPicPr>
          <p:cNvPr id="7" name="Рисунок 6" descr="Обложка.jpg"/>
          <p:cNvPicPr>
            <a:picLocks noChangeAspect="1"/>
          </p:cNvPicPr>
          <p:nvPr/>
        </p:nvPicPr>
        <p:blipFill>
          <a:blip r:embed="rId2"/>
          <a:srcRect l="34170" t="71936" r="40824" b="825"/>
          <a:stretch>
            <a:fillRect/>
          </a:stretch>
        </p:blipFill>
        <p:spPr>
          <a:xfrm>
            <a:off x="4267200" y="2895600"/>
            <a:ext cx="3830782" cy="312964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Рисунок 7" descr="Обложка.jpg"/>
          <p:cNvPicPr>
            <a:picLocks noChangeAspect="1"/>
          </p:cNvPicPr>
          <p:nvPr/>
        </p:nvPicPr>
        <p:blipFill>
          <a:blip r:embed="rId2"/>
          <a:srcRect l="503" t="71111" r="68485" b="4012"/>
          <a:stretch>
            <a:fillRect/>
          </a:stretch>
        </p:blipFill>
        <p:spPr>
          <a:xfrm>
            <a:off x="304800" y="990600"/>
            <a:ext cx="4470010" cy="268920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 descr="Обложка.jpg"/>
          <p:cNvPicPr>
            <a:picLocks noChangeAspect="1"/>
          </p:cNvPicPr>
          <p:nvPr/>
        </p:nvPicPr>
        <p:blipFill>
          <a:blip r:embed="rId2"/>
          <a:srcRect l="60076" t="71111" r="4764" b="1111"/>
          <a:stretch>
            <a:fillRect/>
          </a:stretch>
        </p:blipFill>
        <p:spPr>
          <a:xfrm>
            <a:off x="152400" y="4267200"/>
            <a:ext cx="4048581" cy="23988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953000" y="1219200"/>
            <a:ext cx="2895600" cy="838200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  <a:defRPr/>
            </a:pPr>
            <a:r>
              <a:rPr lang="ru-RU" sz="2800" dirty="0" smtClean="0">
                <a:solidFill>
                  <a:srgbClr val="00B050"/>
                </a:solidFill>
              </a:rPr>
              <a:t>Спортивная площадка для игры в пляжный волейбол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876800" y="6019800"/>
            <a:ext cx="2895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Уличные тренажеры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57200" y="3810000"/>
            <a:ext cx="2895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Беговая дорожка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0" y="1524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5</a:t>
            </a:r>
            <a:endParaRPr lang="ru-RU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Информационная поддержка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997172" cy="15240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 descr="C:\Users\317PC\Desktop\GFTg01Ye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3483043" cy="1535382"/>
          </a:xfrm>
          <a:prstGeom prst="rect">
            <a:avLst/>
          </a:prstGeom>
          <a:noFill/>
          <a:ln>
            <a:solidFill>
              <a:srgbClr val="F7A20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499603" cy="499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00600"/>
            <a:ext cx="622247" cy="622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76800"/>
            <a:ext cx="499647" cy="4996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791200"/>
            <a:ext cx="518071" cy="393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715000"/>
            <a:ext cx="460794" cy="4607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5000"/>
            <a:ext cx="525731" cy="426718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5149211" cy="12954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2000" y="1524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6</a:t>
            </a:r>
            <a:endParaRPr lang="ru-RU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контакты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7239000" cy="4093536"/>
          </a:xfrm>
        </p:spPr>
        <p:txBody>
          <a:bodyPr>
            <a:normAutofit/>
          </a:bodyPr>
          <a:lstStyle/>
          <a:p>
            <a:pPr marL="0" lvl="0" indent="0" algn="r">
              <a:buNone/>
              <a:defRPr/>
            </a:pPr>
            <a:r>
              <a:rPr lang="ru-RU" sz="2200" b="1" dirty="0" err="1" smtClean="0">
                <a:solidFill>
                  <a:srgbClr val="FF0000"/>
                </a:solidFill>
              </a:rPr>
              <a:t>Лапов</a:t>
            </a:r>
            <a:r>
              <a:rPr lang="ru-RU" sz="2200" b="1" dirty="0" smtClean="0">
                <a:solidFill>
                  <a:srgbClr val="FF0000"/>
                </a:solidFill>
              </a:rPr>
              <a:t> Александр Михайлович</a:t>
            </a:r>
          </a:p>
          <a:p>
            <a:pPr marL="0" lvl="0" indent="0" algn="r">
              <a:buNone/>
              <a:defRPr/>
            </a:pPr>
            <a:r>
              <a:rPr lang="ru-RU" sz="2200" dirty="0" smtClean="0">
                <a:solidFill>
                  <a:srgbClr val="FF0000"/>
                </a:solidFill>
              </a:rPr>
              <a:t>Тел.:  8 (34273) 4-59-12</a:t>
            </a:r>
          </a:p>
          <a:p>
            <a:pPr marL="0" lvl="0" indent="0" algn="r">
              <a:buNone/>
              <a:defRPr/>
            </a:pPr>
            <a:r>
              <a:rPr lang="ru-RU" sz="2200" dirty="0" smtClean="0">
                <a:solidFill>
                  <a:srgbClr val="FF0000"/>
                </a:solidFill>
              </a:rPr>
              <a:t>8 919 45 99758</a:t>
            </a:r>
          </a:p>
          <a:p>
            <a:pPr marL="0" lvl="0" indent="0"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E-mail</a:t>
            </a:r>
            <a:r>
              <a:rPr lang="ru-RU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 smtClean="0">
                <a:solidFill>
                  <a:srgbClr val="FF0000"/>
                </a:solidFill>
              </a:rPr>
              <a:t>dusshkras@yandex.ru</a:t>
            </a:r>
            <a:endParaRPr lang="ru-RU" sz="22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459" t="33913" r="50231" b="51646"/>
          <a:stretch>
            <a:fillRect/>
          </a:stretch>
        </p:blipFill>
        <p:spPr bwMode="auto">
          <a:xfrm>
            <a:off x="4191000" y="4267200"/>
            <a:ext cx="3637280" cy="22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контакт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3200400" cy="918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0" y="1524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7</a:t>
            </a:r>
            <a:endParaRPr lang="ru-RU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7696200" cy="6074736"/>
          </a:xfrm>
        </p:spPr>
        <p:txBody>
          <a:bodyPr>
            <a:normAutofit/>
          </a:bodyPr>
          <a:lstStyle/>
          <a:p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r>
              <a:rPr lang="ru-RU" sz="5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5c0ef741d56a30130d433b257ee143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5867400" cy="41482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6">
      <a:dk1>
        <a:srgbClr val="FFFF00"/>
      </a:dk1>
      <a:lt1>
        <a:srgbClr val="FFFF00"/>
      </a:lt1>
      <a:dk2>
        <a:srgbClr val="FFFF00"/>
      </a:dk2>
      <a:lt2>
        <a:srgbClr val="FFFF00"/>
      </a:lt2>
      <a:accent1>
        <a:srgbClr val="FFFF00"/>
      </a:accent1>
      <a:accent2>
        <a:srgbClr val="FFFF00"/>
      </a:accent2>
      <a:accent3>
        <a:srgbClr val="FFFF00"/>
      </a:accent3>
      <a:accent4>
        <a:srgbClr val="FFFF00"/>
      </a:accent4>
      <a:accent5>
        <a:srgbClr val="FFFF00"/>
      </a:accent5>
      <a:accent6>
        <a:srgbClr val="FFFF00"/>
      </a:accent6>
      <a:hlink>
        <a:srgbClr val="FFFF00"/>
      </a:hlink>
      <a:folHlink>
        <a:srgbClr val="FFFF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339</TotalTime>
  <Words>272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Создание  спортивной площадки  в городском парке  по  ул. К.Маркса </vt:lpstr>
      <vt:lpstr>проблема</vt:lpstr>
      <vt:lpstr>Цель и задачи проекта</vt:lpstr>
      <vt:lpstr>Сметная стоимость проекта</vt:lpstr>
      <vt:lpstr>Дизайн-проект</vt:lpstr>
      <vt:lpstr>Информационная поддержка</vt:lpstr>
      <vt:lpstr>Наши контакты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спортивной площадки в городском парке по  ул. К.Маркса»</dc:title>
  <dc:creator>Zakupki</dc:creator>
  <cp:lastModifiedBy>Пользователь Windows</cp:lastModifiedBy>
  <cp:revision>58</cp:revision>
  <dcterms:created xsi:type="dcterms:W3CDTF">2019-09-17T04:07:10Z</dcterms:created>
  <dcterms:modified xsi:type="dcterms:W3CDTF">2019-09-17T09:58:24Z</dcterms:modified>
</cp:coreProperties>
</file>