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5" r:id="rId6"/>
    <p:sldId id="260" r:id="rId7"/>
    <p:sldId id="261" r:id="rId8"/>
    <p:sldId id="262" r:id="rId9"/>
    <p:sldId id="263" r:id="rId10"/>
    <p:sldId id="264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7AF2F3-178F-4920-ACFF-BF216E243B96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1BFBFE-F70B-4585-AB51-34278E8311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90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1BFBFE-F70B-4585-AB51-34278E83116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301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548680"/>
            <a:ext cx="6172200" cy="2952328"/>
          </a:xfrm>
        </p:spPr>
        <p:txBody>
          <a:bodyPr/>
          <a:lstStyle/>
          <a:p>
            <a:r>
              <a:rPr lang="ru-RU" dirty="0" smtClean="0"/>
              <a:t>Листая семейный альбом 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286000" y="3853543"/>
            <a:ext cx="6172200" cy="1447665"/>
          </a:xfrm>
        </p:spPr>
        <p:txBody>
          <a:bodyPr/>
          <a:lstStyle/>
          <a:p>
            <a:r>
              <a:rPr lang="ru-RU" dirty="0" smtClean="0"/>
              <a:t>                             Моя семья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882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Я с мамой.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0" b="18750"/>
          <a:stretch>
            <a:fillRect/>
          </a:stretch>
        </p:blipFill>
        <p:spPr>
          <a:xfrm>
            <a:off x="0" y="31168"/>
            <a:ext cx="3928594" cy="4837991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Моя мама очень красивая и заботливая. Она всегда беспокоится за меня и очень переживает что со мной что-то случится. Моя мама очень вкусно готовит и красиво умеет заплетать мне косички.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118666"/>
            <a:ext cx="3816424" cy="576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1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Моя семья просто самая лучшая, дружная, веселая. Я люблю свою семью всем сердцем, всей душой . Люблю каждого по своему, в каждом из нас есть </a:t>
            </a:r>
            <a:r>
              <a:rPr lang="ru-RU" dirty="0" smtClean="0"/>
              <a:t>что-то </a:t>
            </a:r>
            <a:r>
              <a:rPr lang="ru-RU" dirty="0" smtClean="0"/>
              <a:t>необычное и потрясающее. А самое главное в нашей семье </a:t>
            </a:r>
            <a:r>
              <a:rPr lang="ru-RU" dirty="0" smtClean="0"/>
              <a:t>- мы </a:t>
            </a:r>
            <a:r>
              <a:rPr lang="ru-RU" dirty="0" smtClean="0"/>
              <a:t>все друг друга очень любим.</a:t>
            </a:r>
            <a:endParaRPr lang="ru-RU" dirty="0"/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r="16250"/>
          <a:stretch>
            <a:fillRect/>
          </a:stretch>
        </p:blipFill>
        <p:spPr>
          <a:xfrm>
            <a:off x="0" y="13387"/>
            <a:ext cx="6172200" cy="6858000"/>
          </a:xfr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Моя семья.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183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2060848"/>
            <a:ext cx="5811416" cy="1368152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435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Мои родители.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Мою маму зовут Марина, а папу Коля. Мои родители </a:t>
            </a:r>
            <a:r>
              <a:rPr lang="ru-RU" dirty="0" smtClean="0"/>
              <a:t>любят меня </a:t>
            </a:r>
            <a:r>
              <a:rPr lang="ru-RU" dirty="0" smtClean="0"/>
              <a:t>больше всего на свете. Мы каждыми днями проводили все время вместе. Мы много гуляли и играли, нам было </a:t>
            </a:r>
            <a:r>
              <a:rPr lang="ru-RU" dirty="0" smtClean="0"/>
              <a:t>весело.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84984"/>
            <a:ext cx="4764022" cy="35730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378" y="1916832"/>
            <a:ext cx="2851289" cy="5071492"/>
          </a:xfrm>
          <a:prstGeom prst="rect">
            <a:avLst/>
          </a:prstGeom>
        </p:spPr>
      </p:pic>
      <p:pic>
        <p:nvPicPr>
          <p:cNvPr id="10" name="Рисунок 9"/>
          <p:cNvPicPr>
            <a:picLocks noGrp="1" noChangeAspect="1"/>
          </p:cNvPicPr>
          <p:nvPr>
            <p:ph type="pic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8333"/>
          <a:stretch>
            <a:fillRect/>
          </a:stretch>
        </p:blipFill>
        <p:spPr>
          <a:xfrm>
            <a:off x="0" y="0"/>
            <a:ext cx="4031839" cy="3717032"/>
          </a:xfrm>
        </p:spPr>
      </p:pic>
    </p:spTree>
    <p:extLst>
      <p:ext uri="{BB962C8B-B14F-4D97-AF65-F5344CB8AC3E}">
        <p14:creationId xmlns:p14="http://schemas.microsoft.com/office/powerpoint/2010/main" val="159749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Моя прабабушка .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r="16250"/>
          <a:stretch>
            <a:fillRect/>
          </a:stretch>
        </p:blipFill>
        <p:spPr>
          <a:xfrm>
            <a:off x="-108520" y="-28330"/>
            <a:ext cx="4283968" cy="386104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Мою прабабушку зовут Аня. Когда я была маленькая она очень заботилась обо мне и играла со мной в разные игры. Моя прабабушка была настоящим любителем шуток, она всегда могла поддержать любого или рассмешить. 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262082"/>
            <a:ext cx="5272878" cy="359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1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Моя бабушка.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8333"/>
          <a:stretch>
            <a:fillRect/>
          </a:stretch>
        </p:blipFill>
        <p:spPr>
          <a:xfrm>
            <a:off x="1763688" y="28600"/>
            <a:ext cx="4225809" cy="494116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63769" y="199480"/>
            <a:ext cx="1524000" cy="4956048"/>
          </a:xfrm>
        </p:spPr>
        <p:txBody>
          <a:bodyPr/>
          <a:lstStyle/>
          <a:p>
            <a:r>
              <a:rPr lang="ru-RU" dirty="0" smtClean="0"/>
              <a:t>Мою бабушку зовут Дуся. Это имя достаточно редкое в наше время . Моя бабушка живет в деревне, когда я к ней приезжала, то почти все время проводила на улице. В детстве бабушка меня всегда баловала конфетами и разными вкусностями, что мне очень и очень нравилось.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" y="2996952"/>
            <a:ext cx="5616623" cy="366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9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Моя младшая сестра .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Мою младшую сестру зовут Настя.  Она младше меня на 6 лет. Она любит танцевать, а еще она очень гибкая. Настя ходит </a:t>
            </a:r>
            <a:r>
              <a:rPr lang="ru-RU" dirty="0" smtClean="0"/>
              <a:t>в </a:t>
            </a:r>
            <a:r>
              <a:rPr lang="ru-RU" dirty="0" smtClean="0"/>
              <a:t>1 класс, ей там очень нравится.</a:t>
            </a:r>
            <a:endParaRPr lang="ru-RU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8333"/>
          <a:stretch>
            <a:fillRect/>
          </a:stretch>
        </p:blipFill>
        <p:spPr>
          <a:xfrm>
            <a:off x="-252536" y="32725"/>
            <a:ext cx="4120372" cy="5805264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866256"/>
            <a:ext cx="4824536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6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Моя крестная.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r="16250"/>
          <a:stretch>
            <a:fillRect/>
          </a:stretch>
        </p:blipFill>
        <p:spPr>
          <a:xfrm>
            <a:off x="0" y="0"/>
            <a:ext cx="3779912" cy="378904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Мою крестную зовут Катя. Она очень добрая и отзывчивая. Мы с ней часто гуляли и проводили много времени вместе. С моей мамой они дружат еще со школы. Мы с ней часто ходили гулять в парк.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38" y="3284984"/>
            <a:ext cx="5115413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7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Мои увлечения в детстве летом.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8333"/>
          <a:stretch>
            <a:fillRect/>
          </a:stretch>
        </p:blipFill>
        <p:spPr>
          <a:xfrm>
            <a:off x="0" y="0"/>
            <a:ext cx="4572000" cy="5080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Летом мы любили с родителями  вместе ездить в парки развлечений. Больше всего мне нравилось кататься на лошадях и пони, и с мамой плавать на лебеде.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125079"/>
            <a:ext cx="3885777" cy="373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81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Мои увлечение в детстве зимой .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8333"/>
          <a:stretch>
            <a:fillRect/>
          </a:stretch>
        </p:blipFill>
        <p:spPr>
          <a:xfrm>
            <a:off x="0" y="0"/>
            <a:ext cx="4317437" cy="5201816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Зимой я любила вместе с папой, младшим братом и подругой кататься с горок паровозиком. Еще мы любили играть в снежки. Зимой я любила гулять на свежем воздухе.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2708920"/>
            <a:ext cx="4155926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3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Я с папой .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6" b="13216"/>
          <a:stretch>
            <a:fillRect/>
          </a:stretch>
        </p:blipFill>
        <p:spPr>
          <a:xfrm>
            <a:off x="0" y="0"/>
            <a:ext cx="3275856" cy="422108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Мы с моим папой очень похожи . Мы с папой проводим очень много времени вместе. Он интересуется моей успеваемостью, да и в целом мной. Мой папа поддерживает меня во всем. Он гордится мной, что мне очень нравится.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471402"/>
            <a:ext cx="3566517" cy="538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2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342</TotalTime>
  <Words>432</Words>
  <Application>Microsoft Office PowerPoint</Application>
  <PresentationFormat>Экран (4:3)</PresentationFormat>
  <Paragraphs>24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Calibri</vt:lpstr>
      <vt:lpstr>Century Schoolbook</vt:lpstr>
      <vt:lpstr>Wingdings</vt:lpstr>
      <vt:lpstr>Wingdings 2</vt:lpstr>
      <vt:lpstr>Эркер</vt:lpstr>
      <vt:lpstr>Листая семейный альбом </vt:lpstr>
      <vt:lpstr>Мои родители. </vt:lpstr>
      <vt:lpstr>Моя прабабушка .</vt:lpstr>
      <vt:lpstr>Моя бабушка.</vt:lpstr>
      <vt:lpstr>Моя младшая сестра . </vt:lpstr>
      <vt:lpstr>Моя крестная.</vt:lpstr>
      <vt:lpstr>Мои увлечения в детстве летом.</vt:lpstr>
      <vt:lpstr>Мои увлечение в детстве зимой .</vt:lpstr>
      <vt:lpstr>Я с папой .</vt:lpstr>
      <vt:lpstr>Я с мамой.</vt:lpstr>
      <vt:lpstr>Моя семья.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Николай</dc:creator>
  <cp:lastModifiedBy>User</cp:lastModifiedBy>
  <cp:revision>25</cp:revision>
  <dcterms:created xsi:type="dcterms:W3CDTF">2022-01-14T01:48:04Z</dcterms:created>
  <dcterms:modified xsi:type="dcterms:W3CDTF">2022-05-13T05:38:21Z</dcterms:modified>
</cp:coreProperties>
</file>