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matic SC" panose="020B0604020202020204" charset="-79"/>
      <p:regular r:id="rId12"/>
      <p:bold r:id="rId13"/>
    </p:embeddedFont>
    <p:embeddedFont>
      <p:font typeface="Source Code Pr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50" y="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01817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0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5cb7166298a1b34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5cb7166298a1b34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919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ad2ccf9451ad49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ad2ccf9451ad49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974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ad2ccf9451ad49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ad2ccf9451ad49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0678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ad2ccf9451ad49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ad2ccf9451ad49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0482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ad2ccf9451ad49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ad2ccf9451ad492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810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ad2ccf9451ad49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ad2ccf9451ad49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336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ad2ccf9451ad49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ad2ccf9451ad492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26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ad2ccf9451ad49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ad2ccf9451ad49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659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250031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i="1"/>
              <a:t>Листая семейный альбом</a:t>
            </a:r>
            <a:endParaRPr b="1" i="1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Работу выполнил ученик 9«м» класса Сосунов Мирон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90500" y="818825"/>
            <a:ext cx="4119600" cy="30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100" dirty="0"/>
              <a:t>В нашем семейном фотоальбоме есть особые фотографии, которые напоминают о веселом и светлом времени.Есть те фотографии, которые мы храним всем сердцем </a:t>
            </a:r>
            <a:r>
              <a:rPr lang="ru" sz="3100" dirty="0" smtClean="0"/>
              <a:t>,чтобы </a:t>
            </a:r>
            <a:r>
              <a:rPr lang="ru" sz="3100" dirty="0"/>
              <a:t>всегда вспоминать и никогда не забывать память о своей семье.</a:t>
            </a:r>
            <a:endParaRPr sz="3100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0100" y="878681"/>
            <a:ext cx="4529098" cy="2963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835400" y="2620526"/>
            <a:ext cx="4045200" cy="17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этой фотографии мне 4 года, тогда я был совсем маленький 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2"/>
          </p:nvPr>
        </p:nvSpPr>
        <p:spPr>
          <a:xfrm>
            <a:off x="4939500" y="1212356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084" y="362100"/>
            <a:ext cx="3056048" cy="4419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3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этой фотографии я в первом классе и моя мама в первом классе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8138" y="1228675"/>
            <a:ext cx="2048430" cy="334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583574"/>
            <a:ext cx="3999899" cy="2630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0" y="492356"/>
            <a:ext cx="3520800" cy="134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Наша семья очень большая! 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2"/>
          </p:nvPr>
        </p:nvSpPr>
        <p:spPr>
          <a:xfrm>
            <a:off x="5442288" y="3159377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0788" y="660638"/>
            <a:ext cx="5442302" cy="3530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4311600" y="583400"/>
            <a:ext cx="4260300" cy="29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этой фотографии моему дедушке 19 лет. В тот момент он встречал первых российских космонавтов на красной площади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2"/>
          </p:nvPr>
        </p:nvSpPr>
        <p:spPr>
          <a:xfrm>
            <a:off x="5144100" y="3865038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2" y="320550"/>
            <a:ext cx="3583071" cy="450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0" y="1031088"/>
            <a:ext cx="3688800" cy="30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этом снимке находится моя мама со своей сестрой, дедушкой и бабушкой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9050" y="166750"/>
            <a:ext cx="4812552" cy="3800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22825" y="84850"/>
            <a:ext cx="3980100" cy="45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Здесь изображены мои прабабушка и прадедушка , дедушка был ветераном </a:t>
            </a:r>
            <a:r>
              <a:rPr lang="ru" dirty="0" smtClean="0"/>
              <a:t>великой отечественной войны </a:t>
            </a:r>
            <a:r>
              <a:rPr lang="ru" dirty="0"/>
              <a:t>, а бабушка </a:t>
            </a:r>
            <a:r>
              <a:rPr lang="ru" dirty="0" smtClean="0"/>
              <a:t>- тружеником тыла.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2994" y="84888"/>
            <a:ext cx="3376624" cy="454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 flipH="1">
            <a:off x="0" y="1551904"/>
            <a:ext cx="5024400" cy="20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/>
              <a:t>В этот альбом не войдут все фотографии моей семьи , она очень большая . Я люблю свою семью и буду любить и помнить своих родственников!</a:t>
            </a:r>
            <a:endParaRPr sz="4600"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400" y="975125"/>
            <a:ext cx="3943251" cy="303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Экран (16:9)</PresentationFormat>
  <Paragraphs>10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Amatic SC</vt:lpstr>
      <vt:lpstr>Source Code Pro</vt:lpstr>
      <vt:lpstr>Arial</vt:lpstr>
      <vt:lpstr>Beach Day</vt:lpstr>
      <vt:lpstr>Листая семейный альбом</vt:lpstr>
      <vt:lpstr>В нашем семейном фотоальбоме есть особые фотографии, которые напоминают о веселом и светлом времени.Есть те фотографии, которые мы храним всем сердцем ,чтобы всегда вспоминать и никогда не забывать память о своей семье.</vt:lpstr>
      <vt:lpstr>На этой фотографии мне 4 года, тогда я был совсем маленький </vt:lpstr>
      <vt:lpstr>На этой фотографии я в первом классе и моя мама в первом классе</vt:lpstr>
      <vt:lpstr>Наша семья очень большая! </vt:lpstr>
      <vt:lpstr>На этой фотографии моему дедушке 19 лет. В тот момент он встречал первых российских космонавтов на красной площади  </vt:lpstr>
      <vt:lpstr>На этом снимке находится моя мама со своей сестрой, дедушкой и бабушкой</vt:lpstr>
      <vt:lpstr>Здесь изображены мои прабабушка и прадедушка , дедушка был ветераном великой отечественной войны , а бабушка - тружеником тыла. </vt:lpstr>
      <vt:lpstr>В этот альбом не войдут все фотографии моей семьи , она очень большая . Я люблю свою семью и буду любить и помнить своих родственников!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Листая семейный альбом</dc:title>
  <cp:lastModifiedBy>User</cp:lastModifiedBy>
  <cp:revision>1</cp:revision>
  <dcterms:modified xsi:type="dcterms:W3CDTF">2022-05-13T05:32:50Z</dcterms:modified>
</cp:coreProperties>
</file>