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94660"/>
  </p:normalViewPr>
  <p:slideViewPr>
    <p:cSldViewPr snapToGrid="0">
      <p:cViewPr varScale="1">
        <p:scale>
          <a:sx n="91" d="100"/>
          <a:sy n="91" d="100"/>
        </p:scale>
        <p:origin x="33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3461-6848-4229-A047-79F45E8BEA96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9D1E4-9514-4F00-AF43-252DB4D0A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620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3461-6848-4229-A047-79F45E8BEA96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9D1E4-9514-4F00-AF43-252DB4D0A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620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3461-6848-4229-A047-79F45E8BEA96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9D1E4-9514-4F00-AF43-252DB4D0A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005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3461-6848-4229-A047-79F45E8BEA96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9D1E4-9514-4F00-AF43-252DB4D0ACF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9783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3461-6848-4229-A047-79F45E8BEA96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9D1E4-9514-4F00-AF43-252DB4D0A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545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3461-6848-4229-A047-79F45E8BEA96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9D1E4-9514-4F00-AF43-252DB4D0A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724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3461-6848-4229-A047-79F45E8BEA96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9D1E4-9514-4F00-AF43-252DB4D0A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758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3461-6848-4229-A047-79F45E8BEA96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9D1E4-9514-4F00-AF43-252DB4D0A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882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3461-6848-4229-A047-79F45E8BEA96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9D1E4-9514-4F00-AF43-252DB4D0A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33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3461-6848-4229-A047-79F45E8BEA96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9D1E4-9514-4F00-AF43-252DB4D0A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144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3461-6848-4229-A047-79F45E8BEA96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9D1E4-9514-4F00-AF43-252DB4D0A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310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3461-6848-4229-A047-79F45E8BEA96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9D1E4-9514-4F00-AF43-252DB4D0A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8697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3461-6848-4229-A047-79F45E8BEA96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9D1E4-9514-4F00-AF43-252DB4D0A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7110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3461-6848-4229-A047-79F45E8BEA96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9D1E4-9514-4F00-AF43-252DB4D0A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486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3461-6848-4229-A047-79F45E8BEA96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9D1E4-9514-4F00-AF43-252DB4D0A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536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3461-6848-4229-A047-79F45E8BEA96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9D1E4-9514-4F00-AF43-252DB4D0A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9884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3461-6848-4229-A047-79F45E8BEA96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9D1E4-9514-4F00-AF43-252DB4D0A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138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9D73461-6848-4229-A047-79F45E8BEA96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9D1E4-9514-4F00-AF43-252DB4D0A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5120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  <p:sldLayoutId id="214748383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0205" y="566956"/>
            <a:ext cx="8825658" cy="3329581"/>
          </a:xfrm>
        </p:spPr>
        <p:txBody>
          <a:bodyPr/>
          <a:lstStyle/>
          <a:p>
            <a:pPr algn="ctr"/>
            <a:r>
              <a:rPr lang="ru-RU" dirty="0" smtClean="0"/>
              <a:t>Листая семейный           </a:t>
            </a:r>
            <a:br>
              <a:rPr lang="ru-RU" dirty="0" smtClean="0"/>
            </a:br>
            <a:r>
              <a:rPr lang="ru-RU" dirty="0" smtClean="0"/>
              <a:t>альбом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0205" y="4777381"/>
            <a:ext cx="8825658" cy="86142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Реутова МАРИЯ </a:t>
            </a:r>
          </a:p>
          <a:p>
            <a:r>
              <a:rPr lang="ru-RU" dirty="0">
                <a:solidFill>
                  <a:schemeClr val="tx1"/>
                </a:solidFill>
              </a:rPr>
              <a:t> 7М</a:t>
            </a:r>
          </a:p>
          <a:p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513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39"/>
    </mc:Choice>
    <mc:Fallback>
      <p:transition spd="slow" advTm="44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numCol="2"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Семья Реутовых           </a:t>
            </a:r>
            <a:br>
              <a:rPr lang="ru-RU" dirty="0" smtClean="0"/>
            </a:br>
            <a:r>
              <a:rPr lang="ru-RU" dirty="0" smtClean="0"/>
              <a:t>                     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Семья </a:t>
            </a:r>
            <a:r>
              <a:rPr lang="ru-RU" dirty="0" err="1" smtClean="0"/>
              <a:t>Нориных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7"/>
          <a:stretch/>
        </p:blipFill>
        <p:spPr>
          <a:xfrm>
            <a:off x="840560" y="2097248"/>
            <a:ext cx="4201837" cy="3742039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r="5676"/>
          <a:stretch/>
        </p:blipFill>
        <p:spPr>
          <a:xfrm>
            <a:off x="5927958" y="2247900"/>
            <a:ext cx="4924425" cy="2921992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1137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84"/>
    </mc:Choice>
    <mc:Fallback>
      <p:transition spd="slow" advTm="46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Мои дедушка и бабушка</a:t>
            </a:r>
            <a:br>
              <a:rPr lang="ru-RU" dirty="0" smtClean="0"/>
            </a:br>
            <a:r>
              <a:rPr lang="ru-RU" dirty="0" smtClean="0"/>
              <a:t>Реутовы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Реутов Владимир Михайлович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14600"/>
            <a:ext cx="1933575" cy="287655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Щукина Наталья Владимировна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0" t="14256" r="14912" b="-297"/>
          <a:stretch/>
        </p:blipFill>
        <p:spPr>
          <a:xfrm>
            <a:off x="3070604" y="2481262"/>
            <a:ext cx="2495550" cy="3219450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619" y="2481262"/>
            <a:ext cx="2078831" cy="316774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5" b="-8545"/>
          <a:stretch/>
        </p:blipFill>
        <p:spPr>
          <a:xfrm>
            <a:off x="8852279" y="2471101"/>
            <a:ext cx="1518840" cy="411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068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02"/>
    </mc:Choice>
    <mc:Fallback>
      <p:transition spd="slow" advTm="90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Мои дедушка и бабушка </a:t>
            </a:r>
            <a:br>
              <a:rPr lang="ru-RU" dirty="0" smtClean="0"/>
            </a:br>
            <a:r>
              <a:rPr lang="ru-RU" dirty="0" err="1" smtClean="0"/>
              <a:t>Норины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Норин</a:t>
            </a:r>
            <a:r>
              <a:rPr lang="ru-RU" dirty="0" smtClean="0"/>
              <a:t> Владимир </a:t>
            </a:r>
            <a:r>
              <a:rPr lang="ru-RU" dirty="0" err="1" smtClean="0"/>
              <a:t>Генадьевич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41" y="2533014"/>
            <a:ext cx="2347373" cy="316697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Бердникова Валентина Анатольевна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9" t="10937" r="2477" b="12255"/>
          <a:stretch/>
        </p:blipFill>
        <p:spPr>
          <a:xfrm rot="16200000">
            <a:off x="2595039" y="2982898"/>
            <a:ext cx="3193072" cy="2442898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0" t="3547" r="27435" b="2753"/>
          <a:stretch/>
        </p:blipFill>
        <p:spPr>
          <a:xfrm>
            <a:off x="10224759" y="2424499"/>
            <a:ext cx="1661020" cy="41853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7" t="3058" r="6369" b="21224"/>
          <a:stretch/>
        </p:blipFill>
        <p:spPr>
          <a:xfrm>
            <a:off x="5673576" y="2424499"/>
            <a:ext cx="2205914" cy="29558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9" t="7462" r="8708" b="14740"/>
          <a:stretch/>
        </p:blipFill>
        <p:spPr>
          <a:xfrm>
            <a:off x="8103002" y="2408971"/>
            <a:ext cx="2019442" cy="29868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7112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958"/>
    </mc:Choice>
    <mc:Fallback>
      <p:transition spd="slow" advTm="109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Свадьба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бабушек и дедушек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70"/>
          <a:stretch/>
        </p:blipFill>
        <p:spPr>
          <a:xfrm>
            <a:off x="729843" y="2131592"/>
            <a:ext cx="3347206" cy="402676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8" t="1" r="6652" b="2681"/>
          <a:stretch/>
        </p:blipFill>
        <p:spPr>
          <a:xfrm rot="16200000">
            <a:off x="6270444" y="1288172"/>
            <a:ext cx="3254929" cy="4941769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2132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82"/>
    </mc:Choice>
    <mc:Fallback>
      <p:transition spd="slow" advTm="64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Мои папа и мама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Реутов Евгений Владимирович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445" y="2533014"/>
            <a:ext cx="2535027" cy="374173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Норина</a:t>
            </a:r>
            <a:r>
              <a:rPr lang="ru-RU" dirty="0" smtClean="0"/>
              <a:t> Елена Владимировна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17" y="2533014"/>
            <a:ext cx="2350279" cy="3741738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066" y="2650922"/>
            <a:ext cx="3825280" cy="28187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8" t="31682" r="46725" b="29542"/>
          <a:stretch/>
        </p:blipFill>
        <p:spPr>
          <a:xfrm>
            <a:off x="10050834" y="2381970"/>
            <a:ext cx="1879168" cy="43166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1358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500"/>
    </mc:Choice>
    <mc:Fallback>
      <p:transition spd="slow" advTm="11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Мои родители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706" y="1408630"/>
            <a:ext cx="2990290" cy="531607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77" y="1784335"/>
            <a:ext cx="5185558" cy="48303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2384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34"/>
    </mc:Choice>
    <mc:Fallback>
      <p:transition spd="slow" advTm="59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Я и мой брат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Реутова Мария Евгеньевна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13"/>
          <a:stretch/>
        </p:blipFill>
        <p:spPr>
          <a:xfrm>
            <a:off x="110325" y="2533014"/>
            <a:ext cx="2037437" cy="216482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  Реутов Игорь Евгеньевич 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9" t="27179" r="22662" b="15202"/>
          <a:stretch/>
        </p:blipFill>
        <p:spPr>
          <a:xfrm>
            <a:off x="4001549" y="2533014"/>
            <a:ext cx="1970999" cy="3069980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0" t="42078" r="32196" b="-1039"/>
          <a:stretch/>
        </p:blipFill>
        <p:spPr>
          <a:xfrm>
            <a:off x="2260513" y="2533014"/>
            <a:ext cx="1586434" cy="36762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1" t="26503" r="12999" b="22699"/>
          <a:stretch/>
        </p:blipFill>
        <p:spPr>
          <a:xfrm>
            <a:off x="8932673" y="2535371"/>
            <a:ext cx="2538008" cy="36739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" t="12844" r="15204" b="21224"/>
          <a:stretch/>
        </p:blipFill>
        <p:spPr>
          <a:xfrm>
            <a:off x="6127150" y="2533014"/>
            <a:ext cx="2650921" cy="28406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8693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898"/>
    </mc:Choice>
    <mc:Fallback>
      <p:transition spd="slow" advTm="108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835" y="872455"/>
            <a:ext cx="9404723" cy="764536"/>
          </a:xfrm>
        </p:spPr>
        <p:txBody>
          <a:bodyPr/>
          <a:lstStyle/>
          <a:p>
            <a:pPr algn="ctr"/>
            <a:r>
              <a:rPr lang="ru-RU" dirty="0" smtClean="0"/>
              <a:t>Спустя года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43" y="2656554"/>
            <a:ext cx="4395787" cy="2736377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770" y="2586909"/>
            <a:ext cx="4395788" cy="359711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2304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32"/>
    </mc:Choice>
    <mc:Fallback>
      <p:transition spd="slow" advTm="44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7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4|1|1.1|0.8|0.9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5|1|1|1.1|0.9|1.2|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3|2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5|1.9|1.2|0.9|0.9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2|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7|1.3|1.1|1|1.2|1|0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2|0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102</TotalTime>
  <Words>52</Words>
  <Application>Microsoft Office PowerPoint</Application>
  <PresentationFormat>Широкоэкранный</PresentationFormat>
  <Paragraphs>19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Ион</vt:lpstr>
      <vt:lpstr>Листая семейный            альбом</vt:lpstr>
      <vt:lpstr> Семья Реутовых                                    Семья Нориных </vt:lpstr>
      <vt:lpstr>Мои дедушка и бабушка Реутовы</vt:lpstr>
      <vt:lpstr>Мои дедушка и бабушка  Норины </vt:lpstr>
      <vt:lpstr>Свадьба бабушек и дедушек</vt:lpstr>
      <vt:lpstr>Мои папа и мама</vt:lpstr>
      <vt:lpstr>Мои родители </vt:lpstr>
      <vt:lpstr>Я и мой брат</vt:lpstr>
      <vt:lpstr>Спустя года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Листая семейный            альбом</dc:title>
  <dc:creator>User</dc:creator>
  <cp:lastModifiedBy>User</cp:lastModifiedBy>
  <cp:revision>9</cp:revision>
  <dcterms:created xsi:type="dcterms:W3CDTF">2022-05-04T18:21:14Z</dcterms:created>
  <dcterms:modified xsi:type="dcterms:W3CDTF">2022-05-04T20:03:34Z</dcterms:modified>
</cp:coreProperties>
</file>