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7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428604"/>
            <a:ext cx="7772400" cy="1470025"/>
          </a:xfrm>
        </p:spPr>
        <p:txBody>
          <a:bodyPr/>
          <a:lstStyle/>
          <a:p>
            <a:r>
              <a:rPr lang="ru-RU" dirty="0" smtClean="0"/>
              <a:t>Листая семейный альбом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Суруханов</a:t>
            </a:r>
            <a:r>
              <a:rPr lang="ru-RU" dirty="0" smtClean="0"/>
              <a:t> Демьян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14290"/>
            <a:ext cx="7472386" cy="7143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Листая семейный альбом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7240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 У всех есть семейные альбомы. Листая их ,  мы видим старые фотографии, с которых смотрят на нас родственники  молодые и </a:t>
            </a:r>
            <a:r>
              <a:rPr lang="ru-RU" dirty="0" smtClean="0"/>
              <a:t>серьёзные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их глазах надежда ,что их жизнь , их подвиги и страдания не были напрасными . </a:t>
            </a:r>
          </a:p>
          <a:p>
            <a:r>
              <a:rPr lang="ru-RU" dirty="0" smtClean="0"/>
              <a:t>Своей жестокой рукой Великая Отечественная война коснулась каждой семьи. Не обошла она и мою . На фронте воевали мои прадеды: </a:t>
            </a:r>
            <a:r>
              <a:rPr lang="ru-RU" dirty="0" err="1" smtClean="0"/>
              <a:t>Агров</a:t>
            </a:r>
            <a:r>
              <a:rPr lang="ru-RU" dirty="0" smtClean="0"/>
              <a:t> Иван Владимирович и </a:t>
            </a:r>
            <a:r>
              <a:rPr lang="ru-RU" dirty="0" err="1" smtClean="0"/>
              <a:t>Агров</a:t>
            </a:r>
            <a:r>
              <a:rPr lang="ru-RU" dirty="0" smtClean="0"/>
              <a:t> Всеволод Владимирович.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229600" cy="1143000"/>
          </a:xfrm>
        </p:spPr>
        <p:txBody>
          <a:bodyPr/>
          <a:lstStyle/>
          <a:p>
            <a:r>
              <a:rPr lang="ru-RU" dirty="0" smtClean="0"/>
              <a:t>Всеволод Владимирович  </a:t>
            </a:r>
            <a:endParaRPr lang="ru-RU" dirty="0"/>
          </a:p>
        </p:txBody>
      </p:sp>
      <p:pic>
        <p:nvPicPr>
          <p:cNvPr id="4" name="Содержимое 3" descr="IMG_20220427_2132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643050"/>
            <a:ext cx="2940684" cy="4525962"/>
          </a:xfrm>
        </p:spPr>
      </p:pic>
      <p:pic>
        <p:nvPicPr>
          <p:cNvPr id="6" name="Рисунок 5" descr="IMG_20220427_2131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1500174"/>
            <a:ext cx="4482045" cy="4929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14290"/>
            <a:ext cx="5343540" cy="1087934"/>
          </a:xfrm>
        </p:spPr>
        <p:txBody>
          <a:bodyPr/>
          <a:lstStyle/>
          <a:p>
            <a:r>
              <a:rPr lang="ru-RU" dirty="0" smtClean="0"/>
              <a:t>Иван Владимирович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214678" y="1428736"/>
            <a:ext cx="5929321" cy="54292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_20220427_21330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1428750"/>
            <a:ext cx="3190875" cy="5429250"/>
          </a:xfrm>
        </p:spPr>
      </p:pic>
      <p:pic>
        <p:nvPicPr>
          <p:cNvPr id="7" name="Рисунок 6" descr="IMG_20220425_1855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1428736"/>
            <a:ext cx="2928926" cy="5429264"/>
          </a:xfrm>
          <a:prstGeom prst="rect">
            <a:avLst/>
          </a:prstGeom>
        </p:spPr>
      </p:pic>
      <p:pic>
        <p:nvPicPr>
          <p:cNvPr id="8" name="Рисунок 7" descr="gd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1428736"/>
            <a:ext cx="2928958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6929454" cy="1001920"/>
          </a:xfrm>
        </p:spPr>
        <p:txBody>
          <a:bodyPr>
            <a:normAutofit/>
          </a:bodyPr>
          <a:lstStyle/>
          <a:p>
            <a:r>
              <a:rPr lang="ru-RU" dirty="0" smtClean="0"/>
              <a:t>Листая семейный альбом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000108"/>
            <a:ext cx="9144000" cy="5857892"/>
          </a:xfrm>
        </p:spPr>
        <p:txBody>
          <a:bodyPr>
            <a:normAutofit lnSpcReduction="10000"/>
          </a:bodyPr>
          <a:lstStyle/>
          <a:p>
            <a:r>
              <a:rPr lang="ru-RU" sz="3000" dirty="0" smtClean="0"/>
              <a:t>Братья</a:t>
            </a:r>
            <a:r>
              <a:rPr lang="ru-RU" dirty="0" smtClean="0"/>
              <a:t> </a:t>
            </a:r>
            <a:r>
              <a:rPr lang="ru-RU" sz="3000" dirty="0" smtClean="0"/>
              <a:t>моего прадеда были на фронте, а прадед трудился в тылу .В 14лет он пошёл работать на завод Металлической сетки на станке , делая «всё           для фронта ,всё для победы.»</a:t>
            </a:r>
          </a:p>
          <a:p>
            <a:r>
              <a:rPr lang="ru-RU" sz="3000" dirty="0" smtClean="0"/>
              <a:t>Их уже нет среди нас . Но </a:t>
            </a:r>
            <a:r>
              <a:rPr lang="ru-RU" sz="3000" dirty="0" err="1" smtClean="0"/>
              <a:t>фо</a:t>
            </a:r>
            <a:r>
              <a:rPr lang="ru-RU" sz="3000" dirty="0" smtClean="0"/>
              <a:t>- </a:t>
            </a:r>
          </a:p>
          <a:p>
            <a:r>
              <a:rPr lang="ru-RU" sz="3000" dirty="0" err="1" smtClean="0"/>
              <a:t>тографии</a:t>
            </a:r>
            <a:r>
              <a:rPr lang="ru-RU" sz="3000" dirty="0" smtClean="0"/>
              <a:t> из семейного аль-</a:t>
            </a:r>
          </a:p>
          <a:p>
            <a:r>
              <a:rPr lang="ru-RU" sz="3000" dirty="0" err="1" smtClean="0"/>
              <a:t>бома</a:t>
            </a:r>
            <a:r>
              <a:rPr lang="ru-RU" sz="3000" dirty="0" smtClean="0"/>
              <a:t> не дадут забыть их </a:t>
            </a:r>
          </a:p>
          <a:p>
            <a:r>
              <a:rPr lang="ru-RU" sz="3000" dirty="0" err="1" smtClean="0"/>
              <a:t>имена.Благодаря</a:t>
            </a:r>
            <a:r>
              <a:rPr lang="ru-RU" sz="3000" dirty="0" smtClean="0"/>
              <a:t> </a:t>
            </a:r>
            <a:r>
              <a:rPr lang="ru-RU" sz="3000" dirty="0" smtClean="0"/>
              <a:t>их </a:t>
            </a:r>
            <a:r>
              <a:rPr lang="ru-RU" sz="3000" dirty="0" smtClean="0"/>
              <a:t>подвигам, </a:t>
            </a:r>
            <a:endParaRPr lang="ru-RU" sz="3000" dirty="0" smtClean="0"/>
          </a:p>
          <a:p>
            <a:r>
              <a:rPr lang="ru-RU" sz="3000" dirty="0" smtClean="0"/>
              <a:t>над нами </a:t>
            </a:r>
            <a:r>
              <a:rPr lang="ru-RU" sz="3000" smtClean="0"/>
              <a:t>светит </a:t>
            </a:r>
            <a:r>
              <a:rPr lang="ru-RU" sz="3000" smtClean="0"/>
              <a:t>солнце, </a:t>
            </a:r>
            <a:r>
              <a:rPr lang="ru-RU" sz="3000" dirty="0" smtClean="0"/>
              <a:t>и </a:t>
            </a:r>
            <a:r>
              <a:rPr lang="ru-RU" sz="3000" dirty="0" err="1" smtClean="0"/>
              <a:t>чи</a:t>
            </a:r>
            <a:r>
              <a:rPr lang="ru-RU" sz="3000" dirty="0" smtClean="0"/>
              <a:t>-  </a:t>
            </a:r>
          </a:p>
          <a:p>
            <a:r>
              <a:rPr lang="ru-RU" sz="3000" dirty="0" err="1" smtClean="0"/>
              <a:t>стое</a:t>
            </a:r>
            <a:r>
              <a:rPr lang="ru-RU" sz="3000" dirty="0" smtClean="0"/>
              <a:t> </a:t>
            </a:r>
            <a:r>
              <a:rPr lang="ru-RU" sz="3000" dirty="0" err="1" smtClean="0"/>
              <a:t>голубое</a:t>
            </a:r>
            <a:r>
              <a:rPr lang="ru-RU" sz="3000" dirty="0" smtClean="0"/>
              <a:t> небо. Я горжусь</a:t>
            </a:r>
          </a:p>
          <a:p>
            <a:r>
              <a:rPr lang="ru-RU" sz="3000" dirty="0" smtClean="0"/>
              <a:t>своими прадедами !!!   </a:t>
            </a:r>
          </a:p>
          <a:p>
            <a:r>
              <a:rPr lang="ru-RU" sz="3000" dirty="0" smtClean="0"/>
              <a:t>    </a:t>
            </a:r>
          </a:p>
          <a:p>
            <a:r>
              <a:rPr lang="ru-RU" sz="3000" dirty="0" smtClean="0"/>
              <a:t>                                           </a:t>
            </a:r>
            <a:endParaRPr lang="ru-RU" dirty="0" smtClean="0"/>
          </a:p>
        </p:txBody>
      </p:sp>
      <p:pic>
        <p:nvPicPr>
          <p:cNvPr id="7" name="Рисунок 6" descr="IMG_20220427_2133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57430"/>
            <a:ext cx="3707904" cy="4500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118</TotalTime>
  <Words>158</Words>
  <Application>Microsoft Office PowerPoint</Application>
  <PresentationFormat>Экран (4:3)</PresentationFormat>
  <Paragraphs>19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Cambria</vt:lpstr>
      <vt:lpstr>Rockwell</vt:lpstr>
      <vt:lpstr>Wingdings 2</vt:lpstr>
      <vt:lpstr>Литейная</vt:lpstr>
      <vt:lpstr>Листая семейный альбом</vt:lpstr>
      <vt:lpstr> Листая семейный альбом </vt:lpstr>
      <vt:lpstr>Всеволод Владимирович  </vt:lpstr>
      <vt:lpstr>Иван Владимирович</vt:lpstr>
      <vt:lpstr>Листая семейный альбом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Листая семейный альбом</dc:title>
  <dc:creator>Дом</dc:creator>
  <cp:lastModifiedBy>User</cp:lastModifiedBy>
  <cp:revision>15</cp:revision>
  <dcterms:created xsi:type="dcterms:W3CDTF">2022-04-27T16:11:29Z</dcterms:created>
  <dcterms:modified xsi:type="dcterms:W3CDTF">2022-05-13T05:34:27Z</dcterms:modified>
</cp:coreProperties>
</file>