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3" r:id="rId6"/>
    <p:sldId id="280" r:id="rId7"/>
    <p:sldId id="258" r:id="rId8"/>
    <p:sldId id="279" r:id="rId9"/>
    <p:sldId id="281" r:id="rId10"/>
    <p:sldId id="282" r:id="rId11"/>
    <p:sldId id="283" r:id="rId12"/>
    <p:sldId id="272" r:id="rId13"/>
    <p:sldId id="284" r:id="rId14"/>
    <p:sldId id="286" r:id="rId15"/>
    <p:sldId id="270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E1E1"/>
    <a:srgbClr val="1E4B9D"/>
    <a:srgbClr val="93FFC4"/>
    <a:srgbClr val="0070C0"/>
    <a:srgbClr val="00B0F0"/>
    <a:srgbClr val="002060"/>
    <a:srgbClr val="B0DAFA"/>
    <a:srgbClr val="DEEBF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08" autoAdjust="0"/>
  </p:normalViewPr>
  <p:slideViewPr>
    <p:cSldViewPr snapToGrid="0">
      <p:cViewPr>
        <p:scale>
          <a:sx n="55" d="100"/>
          <a:sy n="55" d="100"/>
        </p:scale>
        <p:origin x="259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3D681-6DC8-46C5-8BE9-3DA91ABEBCEF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3A70-5C77-4D3B-9D31-E1B3A5A9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0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206375"/>
            <a:ext cx="5964238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966" y="3686962"/>
            <a:ext cx="6072657" cy="5855764"/>
          </a:xfrm>
        </p:spPr>
        <p:txBody>
          <a:bodyPr/>
          <a:lstStyle/>
          <a:p>
            <a:pPr algn="just" defTabSz="917146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907-C2B6-4414-AFAB-F4FB530072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8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3A70-5C77-4D3B-9D31-E1B3A5A96A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1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3A70-5C77-4D3B-9D31-E1B3A5A96A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2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3A70-5C77-4D3B-9D31-E1B3A5A96AB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231775"/>
            <a:ext cx="5964238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575" y="3875505"/>
            <a:ext cx="5964238" cy="6354178"/>
          </a:xfrm>
        </p:spPr>
        <p:txBody>
          <a:bodyPr/>
          <a:lstStyle/>
          <a:p>
            <a:pPr indent="4572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3E1FF-F101-4CEA-8895-A4C5A8E086F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2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21907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0687" y="3662429"/>
            <a:ext cx="6062883" cy="6119195"/>
          </a:xfrm>
        </p:spPr>
        <p:txBody>
          <a:bodyPr/>
          <a:lstStyle/>
          <a:p>
            <a:pPr marL="0" marR="0" indent="43264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907-C2B6-4414-AFAB-F4FB530072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86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644525"/>
            <a:ext cx="6481763" cy="36464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1D97-0F4F-4264-BB64-89BEBCF52C8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2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2397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966" y="3655117"/>
            <a:ext cx="5962857" cy="6346054"/>
          </a:xfrm>
        </p:spPr>
        <p:txBody>
          <a:bodyPr/>
          <a:lstStyle/>
          <a:p>
            <a:pPr indent="324973" algn="just">
              <a:lnSpc>
                <a:spcPts val="1304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907-C2B6-4414-AFAB-F4FB5300721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70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4513" y="363538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3478" y="4012940"/>
            <a:ext cx="5962857" cy="5429214"/>
          </a:xfrm>
        </p:spPr>
        <p:txBody>
          <a:bodyPr/>
          <a:lstStyle/>
          <a:p>
            <a:pPr indent="450675" algn="just">
              <a:lnSpc>
                <a:spcPts val="1602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907-C2B6-4414-AFAB-F4FB530072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3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20700" y="327025"/>
            <a:ext cx="5962650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9375" y="3964744"/>
            <a:ext cx="5962857" cy="5602079"/>
          </a:xfrm>
        </p:spPr>
        <p:txBody>
          <a:bodyPr/>
          <a:lstStyle/>
          <a:p>
            <a:pPr indent="457886" algn="just" defTabSz="915772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907-C2B6-4414-AFAB-F4FB5300721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5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20700" y="327025"/>
            <a:ext cx="5962650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9375" y="3964744"/>
            <a:ext cx="5962857" cy="5602079"/>
          </a:xfrm>
        </p:spPr>
        <p:txBody>
          <a:bodyPr/>
          <a:lstStyle/>
          <a:p>
            <a:pPr indent="457886" algn="just" defTabSz="915772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907-C2B6-4414-AFAB-F4FB5300721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1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339725"/>
            <a:ext cx="5964238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966" y="3807452"/>
            <a:ext cx="5962857" cy="4890858"/>
          </a:xfrm>
        </p:spPr>
        <p:txBody>
          <a:bodyPr/>
          <a:lstStyle/>
          <a:p>
            <a:pPr indent="458526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907-C2B6-4414-AFAB-F4FB53007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5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3A70-5C77-4D3B-9D31-E1B3A5A96A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6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3A70-5C77-4D3B-9D31-E1B3A5A96A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1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3A70-5C77-4D3B-9D31-E1B3A5A96A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5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4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4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2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8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8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5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9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0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B2CF-2F2A-43C1-A350-5AB11222578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EE6F-88A3-40CF-993E-4D3E5487B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6"/>
          <a:stretch/>
        </p:blipFill>
        <p:spPr>
          <a:xfrm>
            <a:off x="0" y="0"/>
            <a:ext cx="12192000" cy="56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15</Words>
  <Application>Microsoft Office PowerPoint</Application>
  <PresentationFormat>Широкоэкранный</PresentationFormat>
  <Paragraphs>15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оценки проектов  инициативного бюджетирования</dc:title>
  <dc:creator>Ямшанов Егор Александрович</dc:creator>
  <cp:lastModifiedBy>Копытова Ольга Николаевна</cp:lastModifiedBy>
  <cp:revision>174</cp:revision>
  <dcterms:created xsi:type="dcterms:W3CDTF">2021-05-20T06:21:07Z</dcterms:created>
  <dcterms:modified xsi:type="dcterms:W3CDTF">2021-05-28T04:55:11Z</dcterms:modified>
</cp:coreProperties>
</file>