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8" r:id="rId1"/>
  </p:sldMasterIdLst>
  <p:notesMasterIdLst>
    <p:notesMasterId r:id="rId12"/>
  </p:notesMasterIdLst>
  <p:sldIdLst>
    <p:sldId id="268" r:id="rId2"/>
    <p:sldId id="257" r:id="rId3"/>
    <p:sldId id="264" r:id="rId4"/>
    <p:sldId id="265" r:id="rId5"/>
    <p:sldId id="258" r:id="rId6"/>
    <p:sldId id="260" r:id="rId7"/>
    <p:sldId id="261" r:id="rId8"/>
    <p:sldId id="263" r:id="rId9"/>
    <p:sldId id="269" r:id="rId10"/>
    <p:sldId id="270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19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82E6EE48-0047-44DF-9537-D3487AA84018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716D28FE-01C0-4793-849F-98D32A3AD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5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90488"/>
            <a:ext cx="5005387" cy="37544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08652" y="4018030"/>
            <a:ext cx="6684036" cy="5430157"/>
          </a:xfrm>
        </p:spPr>
        <p:txBody>
          <a:bodyPr/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E4FF-EC07-40C0-A480-5A419E8717C1}" type="datetime1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5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2B1-DEC9-446E-A40E-3E63F9E5B3B6}" type="datetime1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6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7382-ECF6-4ED3-89B1-06A0024E085F}" type="datetime1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0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6565-B041-4081-982E-23E996E3CA7D}" type="datetime1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2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1A29-D5B3-47B4-A355-F389072B09A2}" type="datetime1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6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5AD2-647D-4C23-A870-237F41BFD839}" type="datetime1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7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A266-8576-45F2-8E50-7E1A2B9FCD17}" type="datetime1">
              <a:rPr lang="ru-RU" smtClean="0"/>
              <a:pPr/>
              <a:t>21.06.2019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FA6-42B9-4483-9750-536DB04FB21B}" type="datetime1">
              <a:rPr lang="ru-RU" smtClean="0"/>
              <a:pPr/>
              <a:t>21.06.2019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A700-7BA4-4EA4-9F27-583404CF5BA9}" type="datetime1">
              <a:rPr lang="ru-RU" smtClean="0"/>
              <a:pPr/>
              <a:t>21.06.2019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1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1402-AA87-4EE0-BE03-D66BE5817457}" type="datetime1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2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4F7E-8652-493C-B5CA-70BEAC45E079}" type="datetime1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9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70B1F-3FC0-4279-BA89-E2436710F22D}" type="datetime1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3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0" y="332656"/>
            <a:ext cx="546259" cy="102423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50667" y="4735865"/>
            <a:ext cx="819041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80312" y="6453336"/>
            <a:ext cx="1260768" cy="222750"/>
          </a:xfrm>
          <a:prstGeom prst="rect">
            <a:avLst/>
          </a:prstGeom>
          <a:noFill/>
          <a:ln>
            <a:noFill/>
          </a:ln>
        </p:spPr>
        <p:txBody>
          <a:bodyPr wrap="square" rIns="40500" rtlCol="0" anchor="ctr">
            <a:noAutofit/>
          </a:bodyPr>
          <a:lstStyle/>
          <a:p>
            <a:pPr algn="r"/>
            <a:r>
              <a:rPr lang="ru-RU" sz="1400" dirty="0" smtClean="0">
                <a:latin typeface="PT Serif" charset="0"/>
                <a:ea typeface="PT Serif" charset="0"/>
                <a:cs typeface="PT Serif" charset="0"/>
              </a:rPr>
              <a:t>20 июня 201</a:t>
            </a:r>
            <a:r>
              <a:rPr lang="en-US" sz="1400" dirty="0">
                <a:latin typeface="PT Serif" charset="0"/>
                <a:ea typeface="PT Serif" charset="0"/>
                <a:cs typeface="PT Serif" charset="0"/>
              </a:rPr>
              <a:t>9</a:t>
            </a:r>
          </a:p>
        </p:txBody>
      </p:sp>
      <p:sp>
        <p:nvSpPr>
          <p:cNvPr id="10" name="Rectangle 5"/>
          <p:cNvSpPr/>
          <p:nvPr/>
        </p:nvSpPr>
        <p:spPr>
          <a:xfrm>
            <a:off x="450668" y="4891305"/>
            <a:ext cx="8441812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T Serif" charset="0"/>
                <a:ea typeface="PT Serif" charset="0"/>
                <a:cs typeface="PT Serif" charset="0"/>
              </a:rPr>
              <a:t>Докладчик: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Serif" charset="0"/>
                <a:ea typeface="PT Serif" charset="0"/>
                <a:cs typeface="PT Serif" charset="0"/>
              </a:rPr>
              <a:t>заместитель министра культуры Пермского края М.В. Илюхина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942" y="3938461"/>
            <a:ext cx="8472537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6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О </a:t>
            </a:r>
            <a:r>
              <a:rPr lang="ru-RU" sz="16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реализации национального проекта «Культура»</a:t>
            </a:r>
            <a:endParaRPr lang="en-US" sz="1600" b="1" dirty="0" smtClean="0">
              <a:solidFill>
                <a:srgbClr val="DB251D"/>
              </a:solidFill>
              <a:latin typeface="PT Serif" charset="0"/>
              <a:ea typeface="PT Serif" charset="0"/>
              <a:cs typeface="PT Serif" charset="0"/>
            </a:endParaRPr>
          </a:p>
          <a:p>
            <a:r>
              <a:rPr lang="ru-RU" sz="16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в Пермском крае</a:t>
            </a:r>
            <a:endParaRPr lang="ru-RU" sz="1600" b="1" dirty="0">
              <a:solidFill>
                <a:srgbClr val="DB251D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10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685799" y="2060848"/>
            <a:ext cx="7772400" cy="279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70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028986" cy="1168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1. Цель, целевые показатели  и структура региональной составляющей национального проекта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2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028986" cy="11686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2. Расчет показателя «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Увеличение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на 15 % числа посещений организаций культуры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(%)»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3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4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1043608" y="172110"/>
            <a:ext cx="8028986" cy="1168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3. Разбивка по показателям показателя «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Увеличение на 15 % числа посещений организаций культуры (%)»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5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28662" y="188640"/>
            <a:ext cx="8215338" cy="1168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4. Региональный проект «Обеспечение качественно нового уровня развития инфраструктуры («Культурная среда»)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6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28662" y="188640"/>
            <a:ext cx="8215338" cy="11686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5. Региональный проект «Создание условий для реализации творческого потенциала нации («Творческие люди»)»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13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5373216"/>
            <a:ext cx="76328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7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28662" y="188640"/>
            <a:ext cx="8215338" cy="11686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6. Региональный проект «Цифровизация услуг и формирование информационного пространства в сфере культуры («Цифровая культура»)»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8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1043608" y="420898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Управление национальным проектом «Культура» в Пермском крае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Рисунок 32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9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420898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Дорожная карта реализацией национального проекта «Культура» в Пермском крае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149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PT Serif</vt:lpstr>
      <vt:lpstr>Times New Roman</vt:lpstr>
      <vt:lpstr>Тема Office</vt:lpstr>
      <vt:lpstr>Презентация PowerPoint</vt:lpstr>
      <vt:lpstr>1. Цель, целевые показатели  и структура региональной составляющей национального проекта</vt:lpstr>
      <vt:lpstr>2. Расчет показателя «Увеличение на 15 % числа посещений организаций культуры (%)» </vt:lpstr>
      <vt:lpstr>Презентация PowerPoint</vt:lpstr>
      <vt:lpstr>4. Региональный проект «Обеспечение качественно нового уровня развития инфраструктуры («Культурная среда»)</vt:lpstr>
      <vt:lpstr>5. Региональный проект «Создание условий для реализации творческого потенциала нации («Творческие люди»)»</vt:lpstr>
      <vt:lpstr>6. Региональный проект «Цифровизация услуг и формирование информационного пространства в сфере культуры («Цифровая культура»)»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проекта</dc:title>
  <dc:creator>Комлева Елена Вячеславовна</dc:creator>
  <cp:lastModifiedBy>Буско Гина Генриковна</cp:lastModifiedBy>
  <cp:revision>95</cp:revision>
  <cp:lastPrinted>2019-06-20T05:50:23Z</cp:lastPrinted>
  <dcterms:created xsi:type="dcterms:W3CDTF">2018-06-27T05:11:11Z</dcterms:created>
  <dcterms:modified xsi:type="dcterms:W3CDTF">2019-06-21T06:45:27Z</dcterms:modified>
</cp:coreProperties>
</file>