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6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9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7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9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2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7148AB-B03A-44AE-BE0E-B11DEAB4123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D437F36-B976-4C2B-9695-45722D99B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427703"/>
            <a:ext cx="9752730" cy="4026310"/>
          </a:xfrm>
        </p:spPr>
        <p:txBody>
          <a:bodyPr>
            <a:normAutofit/>
          </a:bodyPr>
          <a:lstStyle/>
          <a:p>
            <a:r>
              <a:rPr lang="ru-RU" dirty="0"/>
              <a:t>мероприятия, направленные на изменение наркологической ситуации в Краснокамском городском </a:t>
            </a:r>
            <a:r>
              <a:rPr lang="ru-RU" dirty="0" smtClean="0"/>
              <a:t>округе</a:t>
            </a:r>
            <a:br>
              <a:rPr lang="ru-RU" dirty="0" smtClean="0"/>
            </a:br>
            <a:r>
              <a:rPr lang="ru-RU" dirty="0" smtClean="0"/>
              <a:t>2020-2021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5287297"/>
            <a:ext cx="10046828" cy="1371599"/>
          </a:xfrm>
        </p:spPr>
        <p:txBody>
          <a:bodyPr>
            <a:norm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</a:rPr>
              <a:t>Шаповалова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>
                <a:solidFill>
                  <a:schemeClr val="bg1"/>
                </a:solidFill>
              </a:rPr>
              <a:t>Е</a:t>
            </a:r>
            <a:r>
              <a:rPr lang="ru-RU" u="sng" dirty="0" smtClean="0">
                <a:solidFill>
                  <a:schemeClr val="bg1"/>
                </a:solidFill>
              </a:rPr>
              <a:t>лена </a:t>
            </a:r>
            <a:r>
              <a:rPr lang="ru-RU" u="sng" dirty="0">
                <a:solidFill>
                  <a:schemeClr val="bg1"/>
                </a:solidFill>
              </a:rPr>
              <a:t>В</a:t>
            </a:r>
            <a:r>
              <a:rPr lang="ru-RU" u="sng" dirty="0" smtClean="0">
                <a:solidFill>
                  <a:schemeClr val="bg1"/>
                </a:solidFill>
              </a:rPr>
              <a:t>икторовна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координатор  </a:t>
            </a:r>
            <a:r>
              <a:rPr lang="ru-RU" dirty="0" smtClean="0">
                <a:solidFill>
                  <a:schemeClr val="bg1"/>
                </a:solidFill>
              </a:rPr>
              <a:t>ПКО ООО «Общее дело»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Гайсина Ольга Витальевна</a:t>
            </a:r>
            <a:r>
              <a:rPr lang="ru-RU" dirty="0" smtClean="0">
                <a:solidFill>
                  <a:schemeClr val="bg1"/>
                </a:solidFill>
              </a:rPr>
              <a:t>, ответственная за развитие волонтерского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направления ПКО ООО «Общее дело»</a:t>
            </a:r>
          </a:p>
        </p:txBody>
      </p:sp>
    </p:spTree>
    <p:extLst>
      <p:ext uri="{BB962C8B-B14F-4D97-AF65-F5344CB8AC3E}">
        <p14:creationId xmlns:p14="http://schemas.microsoft.com/office/powerpoint/2010/main" val="88824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Август- сентябрь </a:t>
            </a:r>
            <a:r>
              <a:rPr lang="ru-RU" dirty="0">
                <a:latin typeface="Arial Black" panose="020B0A04020102020204" pitchFamily="34" charset="0"/>
              </a:rPr>
              <a:t>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Марафон «4 ключа к твоим победам» (посвящен развитию мотивационной сферы личности, популяризации ЗОЖ и формированию гибких 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навыков)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25 человек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34" t="13236" r="34691" b="19773"/>
          <a:stretch/>
        </p:blipFill>
        <p:spPr>
          <a:xfrm>
            <a:off x="6415547" y="1364796"/>
            <a:ext cx="5327757" cy="52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 течение 2020 </a:t>
            </a:r>
            <a:r>
              <a:rPr lang="ru-RU" dirty="0">
                <a:latin typeface="Arial Black" panose="020B0A04020102020204" pitchFamily="34" charset="0"/>
              </a:rPr>
              <a:t>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Еженедельная встреча с волонтерами</a:t>
            </a:r>
          </a:p>
          <a:p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07" y="1364796"/>
            <a:ext cx="6002354" cy="4590688"/>
          </a:xfrm>
        </p:spPr>
      </p:pic>
    </p:spTree>
    <p:extLst>
      <p:ext uri="{BB962C8B-B14F-4D97-AF65-F5344CB8AC3E}">
        <p14:creationId xmlns:p14="http://schemas.microsoft.com/office/powerpoint/2010/main" val="110206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Сентябрь-декабрь 2020 </a:t>
            </a:r>
            <a:r>
              <a:rPr lang="ru-RU" dirty="0">
                <a:latin typeface="Arial Black" panose="020B0A04020102020204" pitchFamily="34" charset="0"/>
              </a:rPr>
              <a:t>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Участие в первом всероссийском конкурсе «Здоровая Россия – общее дело».</a:t>
            </a: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место из 175. </a:t>
            </a:r>
          </a:p>
          <a:p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5" t="11603" r="29484" b="19773"/>
          <a:stretch/>
        </p:blipFill>
        <p:spPr>
          <a:xfrm>
            <a:off x="6120579" y="1364796"/>
            <a:ext cx="5916209" cy="34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74" y="267545"/>
            <a:ext cx="11233945" cy="131053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План мероприятий, направленных на изменение наркологической ситуации в Краснокамском городском округе, на 2021 г.:</a:t>
            </a:r>
            <a:b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60109"/>
              </p:ext>
            </p:extLst>
          </p:nvPr>
        </p:nvGraphicFramePr>
        <p:xfrm>
          <a:off x="457200" y="1725560"/>
          <a:ext cx="11094719" cy="554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8658">
                  <a:extLst>
                    <a:ext uri="{9D8B030D-6E8A-4147-A177-3AD203B41FA5}">
                      <a16:colId xmlns:a16="http://schemas.microsoft.com/office/drawing/2014/main" val="1359900722"/>
                    </a:ext>
                  </a:extLst>
                </a:gridCol>
                <a:gridCol w="3396061">
                  <a:extLst>
                    <a:ext uri="{9D8B030D-6E8A-4147-A177-3AD203B41FA5}">
                      <a16:colId xmlns:a16="http://schemas.microsoft.com/office/drawing/2014/main" val="1855421178"/>
                    </a:ext>
                  </a:extLst>
                </a:gridCol>
              </a:tblGrid>
              <a:tr h="57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II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Окружной слет волонтеров общероссийской общественной организации  «Общее дело»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Сентябрь 2021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9919"/>
                  </a:ext>
                </a:extLst>
              </a:tr>
              <a:tr h="57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Привлечение учебных заведений, включаемых в профилактическое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волонтерство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течение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52112"/>
                  </a:ext>
                </a:extLst>
              </a:tr>
              <a:tr h="57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Привлечение денежных средств через участие в социальных проектах города, края, России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течение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33839"/>
                  </a:ext>
                </a:extLst>
              </a:tr>
              <a:tr h="57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Организация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еженедельных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встреч волонтеров общероссийской общественной организации  «Общее дело»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течение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05706"/>
                  </a:ext>
                </a:extLst>
              </a:tr>
              <a:tr h="57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Публикация в соц. сетях информации , разрушающей мифы о безопасности табака и алкоголя.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течение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02996"/>
                  </a:ext>
                </a:extLst>
              </a:tr>
              <a:tr h="863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Интерактивные занятия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течение года по запросам учебных заведений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35341"/>
                  </a:ext>
                </a:extLst>
              </a:tr>
              <a:tr h="571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Он-лайн трансляции фильмов общероссийской общественной организации  «Общее дело» и их обсуждение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В течение 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03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33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158" y="0"/>
            <a:ext cx="8775487" cy="3465869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Все вместе сделаем нашу страну лучше!!!</a:t>
            </a:r>
          </a:p>
          <a:p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24" y="1953810"/>
            <a:ext cx="5201879" cy="46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0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21 мая 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Интерактивное профилактическое занятие «Тайна едкого дыма» (прямая трансляция мультфильма с последующим обсуждением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</a:p>
          <a:p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681 просмотр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489" y="442453"/>
            <a:ext cx="3868673" cy="60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3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27 </a:t>
            </a:r>
            <a:r>
              <a:rPr lang="ru-RU" dirty="0">
                <a:latin typeface="Arial Black" panose="020B0A04020102020204" pitchFamily="34" charset="0"/>
              </a:rPr>
              <a:t>мая 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40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Вебинар</a:t>
            </a: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</a:t>
            </a: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Как уберечь подростка от употребления ПАВ»</a:t>
            </a:r>
          </a:p>
          <a:p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15 400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просмотр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74" y="1364796"/>
            <a:ext cx="6147426" cy="3457927"/>
          </a:xfrm>
        </p:spPr>
      </p:pic>
    </p:spTree>
    <p:extLst>
      <p:ext uri="{BB962C8B-B14F-4D97-AF65-F5344CB8AC3E}">
        <p14:creationId xmlns:p14="http://schemas.microsoft.com/office/powerpoint/2010/main" val="113341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28 </a:t>
            </a:r>
            <a:r>
              <a:rPr lang="ru-RU" dirty="0">
                <a:latin typeface="Arial Black" panose="020B0A04020102020204" pitchFamily="34" charset="0"/>
              </a:rPr>
              <a:t>мая 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Интерактивное занятие с просмотром фильма «Секреты манипуляции. Табак» </a:t>
            </a: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3 600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просмотр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3" y="1364796"/>
            <a:ext cx="6094987" cy="3428430"/>
          </a:xfrm>
        </p:spPr>
      </p:pic>
    </p:spTree>
    <p:extLst>
      <p:ext uri="{BB962C8B-B14F-4D97-AF65-F5344CB8AC3E}">
        <p14:creationId xmlns:p14="http://schemas.microsoft.com/office/powerpoint/2010/main" val="159755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10 июля 2020 </a:t>
            </a:r>
            <a:r>
              <a:rPr lang="ru-RU" dirty="0">
                <a:latin typeface="Arial Black" panose="020B0A04020102020204" pitchFamily="34" charset="0"/>
              </a:rPr>
              <a:t>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Вебинар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Развитие гибких навыков – </a:t>
            </a:r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soft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skills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 – через волонтерскую </a:t>
            </a: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деятельность»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1 600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просмотр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9" t="3979" r="33465" b="33389"/>
          <a:stretch/>
        </p:blipFill>
        <p:spPr>
          <a:xfrm>
            <a:off x="6032091" y="1364796"/>
            <a:ext cx="6159909" cy="38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28 сентября </a:t>
            </a:r>
            <a:r>
              <a:rPr lang="ru-RU" dirty="0">
                <a:latin typeface="Arial Black" panose="020B0A04020102020204" pitchFamily="34" charset="0"/>
              </a:rPr>
              <a:t>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2 мероприятия «Образовательное путешествие "ЗОЖ в моем городе" </a:t>
            </a:r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50 учащихся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06" y="61549"/>
            <a:ext cx="3819856" cy="6796451"/>
          </a:xfrm>
        </p:spPr>
      </p:pic>
    </p:spTree>
    <p:extLst>
      <p:ext uri="{BB962C8B-B14F-4D97-AF65-F5344CB8AC3E}">
        <p14:creationId xmlns:p14="http://schemas.microsoft.com/office/powerpoint/2010/main" val="256981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Сентябрь-декабрь </a:t>
            </a:r>
            <a:r>
              <a:rPr lang="ru-RU" dirty="0">
                <a:latin typeface="Arial Black" panose="020B0A04020102020204" pitchFamily="34" charset="0"/>
              </a:rPr>
              <a:t>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Проведено 32 интерактивных </a:t>
            </a:r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занятия 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Охват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575 учащихся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59" y="1364796"/>
            <a:ext cx="5941906" cy="44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30061"/>
            <a:ext cx="10680192" cy="6510528"/>
          </a:xfrm>
        </p:spPr>
      </p:pic>
    </p:spTree>
    <p:extLst>
      <p:ext uri="{BB962C8B-B14F-4D97-AF65-F5344CB8AC3E}">
        <p14:creationId xmlns:p14="http://schemas.microsoft.com/office/powerpoint/2010/main" val="386176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24" y="223299"/>
            <a:ext cx="4486656" cy="114149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 течение  </a:t>
            </a:r>
            <a:r>
              <a:rPr lang="ru-RU" dirty="0">
                <a:latin typeface="Arial Black" panose="020B0A04020102020204" pitchFamily="34" charset="0"/>
              </a:rPr>
              <a:t>2020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0745" y="1637071"/>
            <a:ext cx="5034509" cy="4534587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Публикация в соц. сетях информации , разрушающей мифы о безопасности табака и алкоголя.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96" t="23528" r="32492" b="12650"/>
          <a:stretch/>
        </p:blipFill>
        <p:spPr>
          <a:xfrm>
            <a:off x="6386049" y="1364796"/>
            <a:ext cx="5923937" cy="52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718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82</TotalTime>
  <Words>360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Century Schoolbook</vt:lpstr>
      <vt:lpstr>Corbel</vt:lpstr>
      <vt:lpstr>Gill Sans MT</vt:lpstr>
      <vt:lpstr>Times New Roman</vt:lpstr>
      <vt:lpstr>Parcel</vt:lpstr>
      <vt:lpstr>мероприятия, направленные на изменение наркологической ситуации в Краснокамском городском округе 2020-2021 </vt:lpstr>
      <vt:lpstr>21 мая 2020 г.</vt:lpstr>
      <vt:lpstr>27 мая 2020 г.</vt:lpstr>
      <vt:lpstr>28 мая 2020 г.</vt:lpstr>
      <vt:lpstr>10 июля 2020 г.</vt:lpstr>
      <vt:lpstr>28 сентября 2020 г.</vt:lpstr>
      <vt:lpstr>Сентябрь-декабрь 2020 г.</vt:lpstr>
      <vt:lpstr>Презентация PowerPoint</vt:lpstr>
      <vt:lpstr>В течение  2020 г.</vt:lpstr>
      <vt:lpstr>Август- сентябрь 2020 г.</vt:lpstr>
      <vt:lpstr>В течение 2020 г.</vt:lpstr>
      <vt:lpstr>Сентябрь-декабрь 2020 г.</vt:lpstr>
      <vt:lpstr>План мероприятий, направленных на изменение наркологической ситуации в Краснокамском городском округе, на 2021 г.: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направленные на изменение наркологической ситуации в Краснокамском городском округе</dc:title>
  <dc:creator>soldatovkv19.94@gmail.com</dc:creator>
  <cp:lastModifiedBy>Home</cp:lastModifiedBy>
  <cp:revision>8</cp:revision>
  <dcterms:created xsi:type="dcterms:W3CDTF">2021-03-16T12:59:55Z</dcterms:created>
  <dcterms:modified xsi:type="dcterms:W3CDTF">2021-03-16T15:07:48Z</dcterms:modified>
</cp:coreProperties>
</file>