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0" r:id="rId3"/>
    <p:sldId id="275" r:id="rId4"/>
    <p:sldId id="268" r:id="rId5"/>
    <p:sldId id="277" r:id="rId6"/>
    <p:sldId id="269" r:id="rId7"/>
    <p:sldId id="276" r:id="rId8"/>
    <p:sldId id="271" r:id="rId9"/>
    <p:sldId id="272" r:id="rId10"/>
    <p:sldId id="258" r:id="rId11"/>
    <p:sldId id="278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EF766D"/>
    <a:srgbClr val="FFFF29"/>
    <a:srgbClr val="4F81BD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230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54FF67-5798-4096-A5B0-C85034C6521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E91884-3669-44DC-A0BF-79ECE6C131D2}">
      <dgm:prSet phldrT="[Текст]"/>
      <dgm:spPr>
        <a:solidFill>
          <a:srgbClr val="FF0000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Garamond" pitchFamily="18" charset="0"/>
            </a:rPr>
            <a:t>КРАСНОКАМСК</a:t>
          </a:r>
          <a:endParaRPr lang="ru-RU" b="1" dirty="0">
            <a:solidFill>
              <a:schemeClr val="bg1"/>
            </a:solidFill>
            <a:latin typeface="Garamond" pitchFamily="18" charset="0"/>
          </a:endParaRPr>
        </a:p>
      </dgm:t>
    </dgm:pt>
    <dgm:pt modelId="{68EAE710-7AA9-46F0-ACB3-0ADCDA5A3BFB}" type="parTrans" cxnId="{45AC2576-25DF-48B0-A86A-49E8F0DF1D93}">
      <dgm:prSet/>
      <dgm:spPr/>
      <dgm:t>
        <a:bodyPr/>
        <a:lstStyle/>
        <a:p>
          <a:endParaRPr lang="ru-RU"/>
        </a:p>
      </dgm:t>
    </dgm:pt>
    <dgm:pt modelId="{6E5F81A8-15B9-44E2-8794-C86E49733C60}" type="sibTrans" cxnId="{45AC2576-25DF-48B0-A86A-49E8F0DF1D93}">
      <dgm:prSet/>
      <dgm:spPr/>
      <dgm:t>
        <a:bodyPr/>
        <a:lstStyle/>
        <a:p>
          <a:endParaRPr lang="ru-RU"/>
        </a:p>
      </dgm:t>
    </dgm:pt>
    <dgm:pt modelId="{3C129C0D-C64F-4997-B49E-3410BEAEF762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Garamond" pitchFamily="18" charset="0"/>
            </a:rPr>
            <a:t>ЦЕНТРАЛЬНОЕ ПОЛОЖЕНИЕ ПО ОТНОШЕНИЮ К ТЕРРИТОРИЯМ КРАЯ</a:t>
          </a:r>
          <a:endParaRPr lang="ru-RU" b="1" dirty="0">
            <a:solidFill>
              <a:srgbClr val="FF0000"/>
            </a:solidFill>
          </a:endParaRPr>
        </a:p>
      </dgm:t>
    </dgm:pt>
    <dgm:pt modelId="{DF876AA8-C3DE-40F9-9A18-0806C9F85EAA}" type="parTrans" cxnId="{36557520-3256-49FF-8635-A125EAAF27ED}">
      <dgm:prSet/>
      <dgm:spPr/>
      <dgm:t>
        <a:bodyPr/>
        <a:lstStyle/>
        <a:p>
          <a:endParaRPr lang="ru-RU"/>
        </a:p>
      </dgm:t>
    </dgm:pt>
    <dgm:pt modelId="{69DE315B-9E11-4F28-A101-6DDA145D37ED}" type="sibTrans" cxnId="{36557520-3256-49FF-8635-A125EAAF27ED}">
      <dgm:prSet/>
      <dgm:spPr/>
      <dgm:t>
        <a:bodyPr/>
        <a:lstStyle/>
        <a:p>
          <a:endParaRPr lang="ru-RU"/>
        </a:p>
      </dgm:t>
    </dgm:pt>
    <dgm:pt modelId="{907319AC-5D15-40DE-A887-6E42F754FF71}">
      <dgm:prSet phldrT="[Текст]"/>
      <dgm:spPr>
        <a:solidFill>
          <a:srgbClr val="92D050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Garamond" pitchFamily="18" charset="0"/>
            </a:rPr>
            <a:t>УДАЧНОЕ СОЧЕТАНИЕ ФАКТОРОВ ВЫСОКОГО СПРОСА И РЕАЛЬНЫХ ВОЗМОЖНОСТЕЙ ТЕРРИТОРИИ </a:t>
          </a:r>
          <a:endParaRPr lang="ru-RU" b="1" dirty="0">
            <a:solidFill>
              <a:srgbClr val="FF0000"/>
            </a:solidFill>
            <a:latin typeface="Garamond" pitchFamily="18" charset="0"/>
          </a:endParaRPr>
        </a:p>
      </dgm:t>
    </dgm:pt>
    <dgm:pt modelId="{F2AC6323-4ACE-4465-B27F-0E0E45A29E45}" type="parTrans" cxnId="{D0013B2A-1464-4034-BDD9-5DEABD77B1D3}">
      <dgm:prSet/>
      <dgm:spPr/>
      <dgm:t>
        <a:bodyPr/>
        <a:lstStyle/>
        <a:p>
          <a:endParaRPr lang="ru-RU"/>
        </a:p>
      </dgm:t>
    </dgm:pt>
    <dgm:pt modelId="{345E818F-F8DE-438D-8E51-11D7DD9596D8}" type="sibTrans" cxnId="{D0013B2A-1464-4034-BDD9-5DEABD77B1D3}">
      <dgm:prSet/>
      <dgm:spPr/>
      <dgm:t>
        <a:bodyPr/>
        <a:lstStyle/>
        <a:p>
          <a:endParaRPr lang="ru-RU"/>
        </a:p>
      </dgm:t>
    </dgm:pt>
    <dgm:pt modelId="{35D6F875-44F3-49F0-A16B-87F1B42EADAF}">
      <dgm:prSet phldrT="[Текст]"/>
      <dgm:spPr>
        <a:solidFill>
          <a:srgbClr val="92D050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Garamond" pitchFamily="18" charset="0"/>
            </a:rPr>
            <a:t>НАЛИЧИЕ ВСЕСЗОННОЙ БАЗЫ ДЛЯ ПРОВЕДЕНИЯ СБОРОВ ФУТБОЛЬНЫХ КОМАНД</a:t>
          </a:r>
          <a:endParaRPr lang="ru-RU" b="1" dirty="0">
            <a:solidFill>
              <a:srgbClr val="FF0000"/>
            </a:solidFill>
          </a:endParaRPr>
        </a:p>
      </dgm:t>
    </dgm:pt>
    <dgm:pt modelId="{E0CC1270-1B17-4415-B779-4192EE928A34}" type="parTrans" cxnId="{02263863-F943-4C30-B4E7-7752294E6F6E}">
      <dgm:prSet/>
      <dgm:spPr/>
      <dgm:t>
        <a:bodyPr/>
        <a:lstStyle/>
        <a:p>
          <a:endParaRPr lang="ru-RU"/>
        </a:p>
      </dgm:t>
    </dgm:pt>
    <dgm:pt modelId="{690D47BC-602E-4D2B-AD6F-CE649432D8BC}" type="sibTrans" cxnId="{02263863-F943-4C30-B4E7-7752294E6F6E}">
      <dgm:prSet/>
      <dgm:spPr/>
      <dgm:t>
        <a:bodyPr/>
        <a:lstStyle/>
        <a:p>
          <a:endParaRPr lang="ru-RU"/>
        </a:p>
      </dgm:t>
    </dgm:pt>
    <dgm:pt modelId="{7CE55929-1CF7-4407-AF78-E551D6B8B1C0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Garamond" pitchFamily="18" charset="0"/>
            </a:rPr>
            <a:t>АКТИВНАЯ КОМАНДА СПОРТИВНОЙ ОБЩЕСТВЕННОСТИ, ГОТОВАЯ ВОПЛОТИТЬ  ПРОЕКТ В ЖИЗНЬ</a:t>
          </a:r>
        </a:p>
      </dgm:t>
    </dgm:pt>
    <dgm:pt modelId="{2D17D81E-EEA9-4F53-9CC4-F72A16617D48}" type="parTrans" cxnId="{B26B191E-A7BE-4FB5-9350-521151241D56}">
      <dgm:prSet/>
      <dgm:spPr/>
      <dgm:t>
        <a:bodyPr/>
        <a:lstStyle/>
        <a:p>
          <a:endParaRPr lang="ru-RU"/>
        </a:p>
      </dgm:t>
    </dgm:pt>
    <dgm:pt modelId="{56237E1F-B144-46D0-A862-B744662B5193}" type="sibTrans" cxnId="{B26B191E-A7BE-4FB5-9350-521151241D56}">
      <dgm:prSet/>
      <dgm:spPr/>
      <dgm:t>
        <a:bodyPr/>
        <a:lstStyle/>
        <a:p>
          <a:endParaRPr lang="ru-RU"/>
        </a:p>
      </dgm:t>
    </dgm:pt>
    <dgm:pt modelId="{F2729664-7CFA-410E-8D5B-91A3EED535E6}" type="pres">
      <dgm:prSet presAssocID="{3054FF67-5798-4096-A5B0-C85034C6521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5FB26C-C1AC-4DFA-AA35-63E9F478B72E}" type="pres">
      <dgm:prSet presAssocID="{3054FF67-5798-4096-A5B0-C85034C65212}" presName="matrix" presStyleCnt="0"/>
      <dgm:spPr/>
    </dgm:pt>
    <dgm:pt modelId="{6810A883-6F3E-4EF6-9341-A1EE3CB25BD8}" type="pres">
      <dgm:prSet presAssocID="{3054FF67-5798-4096-A5B0-C85034C65212}" presName="tile1" presStyleLbl="node1" presStyleIdx="0" presStyleCnt="4" custLinFactNeighborX="0" custLinFactNeighborY="-1454"/>
      <dgm:spPr/>
      <dgm:t>
        <a:bodyPr/>
        <a:lstStyle/>
        <a:p>
          <a:endParaRPr lang="ru-RU"/>
        </a:p>
      </dgm:t>
    </dgm:pt>
    <dgm:pt modelId="{6C62FEE5-48E0-4655-A12A-3B5392253014}" type="pres">
      <dgm:prSet presAssocID="{3054FF67-5798-4096-A5B0-C85034C6521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5D89C-7DB4-4BD3-B97E-CE414CA55723}" type="pres">
      <dgm:prSet presAssocID="{3054FF67-5798-4096-A5B0-C85034C65212}" presName="tile2" presStyleLbl="node1" presStyleIdx="1" presStyleCnt="4"/>
      <dgm:spPr/>
      <dgm:t>
        <a:bodyPr/>
        <a:lstStyle/>
        <a:p>
          <a:endParaRPr lang="ru-RU"/>
        </a:p>
      </dgm:t>
    </dgm:pt>
    <dgm:pt modelId="{A4C66A43-D626-41F6-9FBA-CF27AD8055AF}" type="pres">
      <dgm:prSet presAssocID="{3054FF67-5798-4096-A5B0-C85034C6521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81C7E-98BD-4C85-A5D3-C3D3490C8D90}" type="pres">
      <dgm:prSet presAssocID="{3054FF67-5798-4096-A5B0-C85034C65212}" presName="tile3" presStyleLbl="node1" presStyleIdx="2" presStyleCnt="4"/>
      <dgm:spPr/>
      <dgm:t>
        <a:bodyPr/>
        <a:lstStyle/>
        <a:p>
          <a:endParaRPr lang="ru-RU"/>
        </a:p>
      </dgm:t>
    </dgm:pt>
    <dgm:pt modelId="{2A834D97-6556-44E8-828B-269C36531297}" type="pres">
      <dgm:prSet presAssocID="{3054FF67-5798-4096-A5B0-C85034C6521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68291-75A9-4A2F-8EE5-F57A3ED7926F}" type="pres">
      <dgm:prSet presAssocID="{3054FF67-5798-4096-A5B0-C85034C65212}" presName="tile4" presStyleLbl="node1" presStyleIdx="3" presStyleCnt="4" custLinFactNeighborX="-322" custLinFactNeighborY="0"/>
      <dgm:spPr/>
      <dgm:t>
        <a:bodyPr/>
        <a:lstStyle/>
        <a:p>
          <a:endParaRPr lang="ru-RU"/>
        </a:p>
      </dgm:t>
    </dgm:pt>
    <dgm:pt modelId="{04CEFE35-1811-41C5-A090-83B92FEB5258}" type="pres">
      <dgm:prSet presAssocID="{3054FF67-5798-4096-A5B0-C85034C6521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A4E07-30C7-41D2-B351-B3152E5573CA}" type="pres">
      <dgm:prSet presAssocID="{3054FF67-5798-4096-A5B0-C85034C6521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CA3B842-51ED-4DB1-8917-4F4D6AE926F8}" type="presOf" srcId="{35D6F875-44F3-49F0-A16B-87F1B42EADAF}" destId="{25381C7E-98BD-4C85-A5D3-C3D3490C8D90}" srcOrd="0" destOrd="0" presId="urn:microsoft.com/office/officeart/2005/8/layout/matrix1"/>
    <dgm:cxn modelId="{CE26407D-4364-4DBA-AC05-2B255238FAC3}" type="presOf" srcId="{35D6F875-44F3-49F0-A16B-87F1B42EADAF}" destId="{2A834D97-6556-44E8-828B-269C36531297}" srcOrd="1" destOrd="0" presId="urn:microsoft.com/office/officeart/2005/8/layout/matrix1"/>
    <dgm:cxn modelId="{307532C3-501D-42B5-82E2-D25BC11036D1}" type="presOf" srcId="{3C129C0D-C64F-4997-B49E-3410BEAEF762}" destId="{6C62FEE5-48E0-4655-A12A-3B5392253014}" srcOrd="1" destOrd="0" presId="urn:microsoft.com/office/officeart/2005/8/layout/matrix1"/>
    <dgm:cxn modelId="{36557520-3256-49FF-8635-A125EAAF27ED}" srcId="{23E91884-3669-44DC-A0BF-79ECE6C131D2}" destId="{3C129C0D-C64F-4997-B49E-3410BEAEF762}" srcOrd="0" destOrd="0" parTransId="{DF876AA8-C3DE-40F9-9A18-0806C9F85EAA}" sibTransId="{69DE315B-9E11-4F28-A101-6DDA145D37ED}"/>
    <dgm:cxn modelId="{CF192D6A-166A-40C5-9A71-3FE34B7CB247}" type="presOf" srcId="{3054FF67-5798-4096-A5B0-C85034C65212}" destId="{F2729664-7CFA-410E-8D5B-91A3EED535E6}" srcOrd="0" destOrd="0" presId="urn:microsoft.com/office/officeart/2005/8/layout/matrix1"/>
    <dgm:cxn modelId="{45AC2576-25DF-48B0-A86A-49E8F0DF1D93}" srcId="{3054FF67-5798-4096-A5B0-C85034C65212}" destId="{23E91884-3669-44DC-A0BF-79ECE6C131D2}" srcOrd="0" destOrd="0" parTransId="{68EAE710-7AA9-46F0-ACB3-0ADCDA5A3BFB}" sibTransId="{6E5F81A8-15B9-44E2-8794-C86E49733C60}"/>
    <dgm:cxn modelId="{71DD8377-0B2F-4D9F-88AE-520F29C124E2}" type="presOf" srcId="{3C129C0D-C64F-4997-B49E-3410BEAEF762}" destId="{6810A883-6F3E-4EF6-9341-A1EE3CB25BD8}" srcOrd="0" destOrd="0" presId="urn:microsoft.com/office/officeart/2005/8/layout/matrix1"/>
    <dgm:cxn modelId="{785CC180-BC46-4E69-A70A-72AC28630634}" type="presOf" srcId="{7CE55929-1CF7-4407-AF78-E551D6B8B1C0}" destId="{04CEFE35-1811-41C5-A090-83B92FEB5258}" srcOrd="1" destOrd="0" presId="urn:microsoft.com/office/officeart/2005/8/layout/matrix1"/>
    <dgm:cxn modelId="{714086C6-6A0B-43C7-98AE-3841811830E4}" type="presOf" srcId="{7CE55929-1CF7-4407-AF78-E551D6B8B1C0}" destId="{5B968291-75A9-4A2F-8EE5-F57A3ED7926F}" srcOrd="0" destOrd="0" presId="urn:microsoft.com/office/officeart/2005/8/layout/matrix1"/>
    <dgm:cxn modelId="{B26B191E-A7BE-4FB5-9350-521151241D56}" srcId="{23E91884-3669-44DC-A0BF-79ECE6C131D2}" destId="{7CE55929-1CF7-4407-AF78-E551D6B8B1C0}" srcOrd="3" destOrd="0" parTransId="{2D17D81E-EEA9-4F53-9CC4-F72A16617D48}" sibTransId="{56237E1F-B144-46D0-A862-B744662B5193}"/>
    <dgm:cxn modelId="{EA6DCC90-6E47-470B-A57E-B74F91667354}" type="presOf" srcId="{23E91884-3669-44DC-A0BF-79ECE6C131D2}" destId="{884A4E07-30C7-41D2-B351-B3152E5573CA}" srcOrd="0" destOrd="0" presId="urn:microsoft.com/office/officeart/2005/8/layout/matrix1"/>
    <dgm:cxn modelId="{25A741D4-1244-475D-A01A-9144218DEACB}" type="presOf" srcId="{907319AC-5D15-40DE-A887-6E42F754FF71}" destId="{65C5D89C-7DB4-4BD3-B97E-CE414CA55723}" srcOrd="0" destOrd="0" presId="urn:microsoft.com/office/officeart/2005/8/layout/matrix1"/>
    <dgm:cxn modelId="{D0013B2A-1464-4034-BDD9-5DEABD77B1D3}" srcId="{23E91884-3669-44DC-A0BF-79ECE6C131D2}" destId="{907319AC-5D15-40DE-A887-6E42F754FF71}" srcOrd="1" destOrd="0" parTransId="{F2AC6323-4ACE-4465-B27F-0E0E45A29E45}" sibTransId="{345E818F-F8DE-438D-8E51-11D7DD9596D8}"/>
    <dgm:cxn modelId="{02263863-F943-4C30-B4E7-7752294E6F6E}" srcId="{23E91884-3669-44DC-A0BF-79ECE6C131D2}" destId="{35D6F875-44F3-49F0-A16B-87F1B42EADAF}" srcOrd="2" destOrd="0" parTransId="{E0CC1270-1B17-4415-B779-4192EE928A34}" sibTransId="{690D47BC-602E-4D2B-AD6F-CE649432D8BC}"/>
    <dgm:cxn modelId="{004265EE-02E6-4351-8456-96E5555113AA}" type="presOf" srcId="{907319AC-5D15-40DE-A887-6E42F754FF71}" destId="{A4C66A43-D626-41F6-9FBA-CF27AD8055AF}" srcOrd="1" destOrd="0" presId="urn:microsoft.com/office/officeart/2005/8/layout/matrix1"/>
    <dgm:cxn modelId="{4CE2A14A-C07F-4C0D-8A75-A1173DE53285}" type="presParOf" srcId="{F2729664-7CFA-410E-8D5B-91A3EED535E6}" destId="{775FB26C-C1AC-4DFA-AA35-63E9F478B72E}" srcOrd="0" destOrd="0" presId="urn:microsoft.com/office/officeart/2005/8/layout/matrix1"/>
    <dgm:cxn modelId="{158245EF-FF71-415B-948C-E386769E4A03}" type="presParOf" srcId="{775FB26C-C1AC-4DFA-AA35-63E9F478B72E}" destId="{6810A883-6F3E-4EF6-9341-A1EE3CB25BD8}" srcOrd="0" destOrd="0" presId="urn:microsoft.com/office/officeart/2005/8/layout/matrix1"/>
    <dgm:cxn modelId="{ACA58446-D0B5-41DA-967F-79987A02638A}" type="presParOf" srcId="{775FB26C-C1AC-4DFA-AA35-63E9F478B72E}" destId="{6C62FEE5-48E0-4655-A12A-3B5392253014}" srcOrd="1" destOrd="0" presId="urn:microsoft.com/office/officeart/2005/8/layout/matrix1"/>
    <dgm:cxn modelId="{3D52E6E8-17D3-4A2C-B69C-DF10B30D52BE}" type="presParOf" srcId="{775FB26C-C1AC-4DFA-AA35-63E9F478B72E}" destId="{65C5D89C-7DB4-4BD3-B97E-CE414CA55723}" srcOrd="2" destOrd="0" presId="urn:microsoft.com/office/officeart/2005/8/layout/matrix1"/>
    <dgm:cxn modelId="{F84B5942-43A7-4891-A56F-ACAD9BE03697}" type="presParOf" srcId="{775FB26C-C1AC-4DFA-AA35-63E9F478B72E}" destId="{A4C66A43-D626-41F6-9FBA-CF27AD8055AF}" srcOrd="3" destOrd="0" presId="urn:microsoft.com/office/officeart/2005/8/layout/matrix1"/>
    <dgm:cxn modelId="{B0483B2B-7AC0-4C7E-BD65-ABB23DFDD32B}" type="presParOf" srcId="{775FB26C-C1AC-4DFA-AA35-63E9F478B72E}" destId="{25381C7E-98BD-4C85-A5D3-C3D3490C8D90}" srcOrd="4" destOrd="0" presId="urn:microsoft.com/office/officeart/2005/8/layout/matrix1"/>
    <dgm:cxn modelId="{7EEA19B2-0452-477C-967E-6BD253F9DCEF}" type="presParOf" srcId="{775FB26C-C1AC-4DFA-AA35-63E9F478B72E}" destId="{2A834D97-6556-44E8-828B-269C36531297}" srcOrd="5" destOrd="0" presId="urn:microsoft.com/office/officeart/2005/8/layout/matrix1"/>
    <dgm:cxn modelId="{2B50C689-C535-4812-A298-D72D6259EA71}" type="presParOf" srcId="{775FB26C-C1AC-4DFA-AA35-63E9F478B72E}" destId="{5B968291-75A9-4A2F-8EE5-F57A3ED7926F}" srcOrd="6" destOrd="0" presId="urn:microsoft.com/office/officeart/2005/8/layout/matrix1"/>
    <dgm:cxn modelId="{88807EA9-8CBE-4B5A-B0A5-C4EE6E5DB35B}" type="presParOf" srcId="{775FB26C-C1AC-4DFA-AA35-63E9F478B72E}" destId="{04CEFE35-1811-41C5-A090-83B92FEB5258}" srcOrd="7" destOrd="0" presId="urn:microsoft.com/office/officeart/2005/8/layout/matrix1"/>
    <dgm:cxn modelId="{96A79288-DD54-41B3-B685-DF661A917D6D}" type="presParOf" srcId="{F2729664-7CFA-410E-8D5B-91A3EED535E6}" destId="{884A4E07-30C7-41D2-B351-B3152E5573C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C54DDC-799E-41BB-9B4E-678759E69C0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73E25D-44A4-444A-B8EF-C3CE1A25D9EE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>
              <a:latin typeface="Garamond" pitchFamily="18" charset="0"/>
            </a:rPr>
            <a:t>УСТРОЙСТВО ДВОРОВЫХ ФУТБОЛЬНЫХ ПЛОЩАДОК</a:t>
          </a:r>
          <a:endParaRPr lang="ru-RU" b="1" dirty="0">
            <a:latin typeface="Garamond" pitchFamily="18" charset="0"/>
          </a:endParaRPr>
        </a:p>
      </dgm:t>
    </dgm:pt>
    <dgm:pt modelId="{367F560A-3E74-4FE9-BFFB-02574DCA1E6D}" type="parTrans" cxnId="{0AF4F206-798D-4DF4-A1B6-17C369D5114B}">
      <dgm:prSet/>
      <dgm:spPr/>
      <dgm:t>
        <a:bodyPr/>
        <a:lstStyle/>
        <a:p>
          <a:endParaRPr lang="ru-RU"/>
        </a:p>
      </dgm:t>
    </dgm:pt>
    <dgm:pt modelId="{2AE1B380-0BDC-410C-8379-6F47264E3E9A}" type="sibTrans" cxnId="{0AF4F206-798D-4DF4-A1B6-17C369D5114B}">
      <dgm:prSet/>
      <dgm:spPr/>
      <dgm:t>
        <a:bodyPr/>
        <a:lstStyle/>
        <a:p>
          <a:endParaRPr lang="ru-RU"/>
        </a:p>
      </dgm:t>
    </dgm:pt>
    <dgm:pt modelId="{35CD8713-6490-4AA0-9FFA-89214FFA1D8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000" b="1" dirty="0" smtClean="0">
              <a:latin typeface="Garamond" pitchFamily="18" charset="0"/>
            </a:rPr>
            <a:t>ПРИОБРЕТЕНИЕ ОБОРУДОВАНИЯ И УСТАНОВКА ИГРОВЫХ ТРЕНАЖЕРОВ</a:t>
          </a:r>
          <a:endParaRPr lang="ru-RU" sz="1000" b="1" dirty="0">
            <a:latin typeface="Garamond" pitchFamily="18" charset="0"/>
          </a:endParaRPr>
        </a:p>
      </dgm:t>
    </dgm:pt>
    <dgm:pt modelId="{B30B012A-822F-4BEE-8848-904D1D2675BC}" type="parTrans" cxnId="{F906B1DC-B1EF-44AA-A8E9-63B24AA92B8C}">
      <dgm:prSet/>
      <dgm:spPr/>
      <dgm:t>
        <a:bodyPr/>
        <a:lstStyle/>
        <a:p>
          <a:endParaRPr lang="ru-RU"/>
        </a:p>
      </dgm:t>
    </dgm:pt>
    <dgm:pt modelId="{D6B2F142-4656-4431-B5FC-C930E9796F3E}" type="sibTrans" cxnId="{F906B1DC-B1EF-44AA-A8E9-63B24AA92B8C}">
      <dgm:prSet/>
      <dgm:spPr/>
      <dgm:t>
        <a:bodyPr/>
        <a:lstStyle/>
        <a:p>
          <a:endParaRPr lang="ru-RU"/>
        </a:p>
      </dgm:t>
    </dgm:pt>
    <dgm:pt modelId="{76FD3476-CCA9-41D1-A263-B76941F5C241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000" b="1" dirty="0" smtClean="0">
              <a:solidFill>
                <a:srgbClr val="FF0000"/>
              </a:solidFill>
              <a:latin typeface="Garamond" pitchFamily="18" charset="0"/>
            </a:rPr>
            <a:t>СОЗДАНИЕ ОТРЯДОВ СПОРТИВНЫХ ВОЛОНТЕРОВ, ПРОВЕДЕНИЕ МАСТЕР-КЛАССОВ И  СЕМИНАРОВ</a:t>
          </a:r>
          <a:endParaRPr lang="ru-RU" sz="1000" b="1" dirty="0">
            <a:solidFill>
              <a:srgbClr val="FF0000"/>
            </a:solidFill>
            <a:latin typeface="Garamond" pitchFamily="18" charset="0"/>
          </a:endParaRPr>
        </a:p>
      </dgm:t>
    </dgm:pt>
    <dgm:pt modelId="{A2F96C40-AE0A-4D1E-9918-5F069FE49844}" type="parTrans" cxnId="{A675F719-BF3C-44B0-B82A-2382F4239DC0}">
      <dgm:prSet/>
      <dgm:spPr/>
      <dgm:t>
        <a:bodyPr/>
        <a:lstStyle/>
        <a:p>
          <a:endParaRPr lang="ru-RU"/>
        </a:p>
      </dgm:t>
    </dgm:pt>
    <dgm:pt modelId="{AA029906-BC74-4854-904F-3359035BA341}" type="sibTrans" cxnId="{A675F719-BF3C-44B0-B82A-2382F4239DC0}">
      <dgm:prSet/>
      <dgm:spPr/>
      <dgm:t>
        <a:bodyPr/>
        <a:lstStyle/>
        <a:p>
          <a:endParaRPr lang="ru-RU"/>
        </a:p>
      </dgm:t>
    </dgm:pt>
    <dgm:pt modelId="{CAD3A42F-192B-4CA4-B66E-5DCE305FE60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Garamond" pitchFamily="18" charset="0"/>
            </a:rPr>
            <a:t>ПРОВЕДЕНИЕ МАССОВЫХ МЕРОПРИЯТИЙ СРЕДИ РАЗЛИЧНЫХ ГРУПП НАСЕЛЕНИЯ</a:t>
          </a:r>
          <a:endParaRPr lang="ru-RU" sz="1000" b="1" dirty="0">
            <a:solidFill>
              <a:schemeClr val="bg1"/>
            </a:solidFill>
            <a:latin typeface="Garamond" pitchFamily="18" charset="0"/>
          </a:endParaRPr>
        </a:p>
      </dgm:t>
    </dgm:pt>
    <dgm:pt modelId="{A2C7D0BF-9907-440B-8932-67AC0C222028}" type="parTrans" cxnId="{9ED4C4F0-E890-4B81-AFC2-3B9C055B990C}">
      <dgm:prSet/>
      <dgm:spPr/>
      <dgm:t>
        <a:bodyPr/>
        <a:lstStyle/>
        <a:p>
          <a:endParaRPr lang="ru-RU"/>
        </a:p>
      </dgm:t>
    </dgm:pt>
    <dgm:pt modelId="{D34C0573-7DCD-4AB8-AF63-1C54A05B3E4A}" type="sibTrans" cxnId="{9ED4C4F0-E890-4B81-AFC2-3B9C055B990C}">
      <dgm:prSet/>
      <dgm:spPr/>
      <dgm:t>
        <a:bodyPr/>
        <a:lstStyle/>
        <a:p>
          <a:endParaRPr lang="ru-RU"/>
        </a:p>
      </dgm:t>
    </dgm:pt>
    <dgm:pt modelId="{42C39E36-78FA-48AE-A2A7-D944952CBD3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000" b="1" dirty="0" smtClean="0">
              <a:latin typeface="Garamond" pitchFamily="18" charset="0"/>
            </a:rPr>
            <a:t>ЕЖЕГОДНЫЕ КОНКУРСЫ, РЕКЛАМНОЕ И ИНФОРМАЦИОННОЕ СОПРОВОЖДЕНИЕ</a:t>
          </a:r>
          <a:endParaRPr lang="ru-RU" sz="1000" b="1" dirty="0">
            <a:latin typeface="Garamond" pitchFamily="18" charset="0"/>
          </a:endParaRPr>
        </a:p>
      </dgm:t>
    </dgm:pt>
    <dgm:pt modelId="{C78D56FA-E0AB-4952-A02A-594810FF6555}" type="parTrans" cxnId="{11B8BD14-474E-434E-9FAE-4DE121537DAB}">
      <dgm:prSet/>
      <dgm:spPr/>
      <dgm:t>
        <a:bodyPr/>
        <a:lstStyle/>
        <a:p>
          <a:endParaRPr lang="ru-RU"/>
        </a:p>
      </dgm:t>
    </dgm:pt>
    <dgm:pt modelId="{261A8654-8A45-41DA-908E-173CA149BE43}" type="sibTrans" cxnId="{11B8BD14-474E-434E-9FAE-4DE121537DAB}">
      <dgm:prSet/>
      <dgm:spPr/>
      <dgm:t>
        <a:bodyPr/>
        <a:lstStyle/>
        <a:p>
          <a:endParaRPr lang="ru-RU"/>
        </a:p>
      </dgm:t>
    </dgm:pt>
    <dgm:pt modelId="{3B193909-DF82-49FF-9058-90F83295530E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>
              <a:latin typeface="Garamond" pitchFamily="18" charset="0"/>
            </a:rPr>
            <a:t>УСТРОЙСТВО ДВОРОВЫХ ФУТБОЛЬНЫХ ПЛОЩАДОК</a:t>
          </a:r>
          <a:endParaRPr lang="ru-RU" b="1" dirty="0">
            <a:latin typeface="Garamond" pitchFamily="18" charset="0"/>
          </a:endParaRPr>
        </a:p>
      </dgm:t>
    </dgm:pt>
    <dgm:pt modelId="{383C9DCF-B592-40C2-973C-4FC5D8B825C6}" type="parTrans" cxnId="{0A012107-7C57-4818-BF8D-E1B2DDC1B43B}">
      <dgm:prSet/>
      <dgm:spPr/>
      <dgm:t>
        <a:bodyPr/>
        <a:lstStyle/>
        <a:p>
          <a:endParaRPr lang="ru-RU"/>
        </a:p>
      </dgm:t>
    </dgm:pt>
    <dgm:pt modelId="{B53376E5-E5B6-44E2-8DA3-2F133E3F3CFC}" type="sibTrans" cxnId="{0A012107-7C57-4818-BF8D-E1B2DDC1B43B}">
      <dgm:prSet/>
      <dgm:spPr/>
      <dgm:t>
        <a:bodyPr/>
        <a:lstStyle/>
        <a:p>
          <a:endParaRPr lang="ru-RU"/>
        </a:p>
      </dgm:t>
    </dgm:pt>
    <dgm:pt modelId="{26C93D46-1AA2-4D9D-B950-26D16F4DE180}" type="pres">
      <dgm:prSet presAssocID="{7BC54DDC-799E-41BB-9B4E-678759E69C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DC892F-3C24-45C4-8918-A04346A495A0}" type="pres">
      <dgm:prSet presAssocID="{7BC54DDC-799E-41BB-9B4E-678759E69C0E}" presName="cycle" presStyleCnt="0"/>
      <dgm:spPr/>
    </dgm:pt>
    <dgm:pt modelId="{65C675D9-B20F-4CB6-870F-60302CC16402}" type="pres">
      <dgm:prSet presAssocID="{7473E25D-44A4-444A-B8EF-C3CE1A25D9EE}" presName="nodeFirstNode" presStyleLbl="node1" presStyleIdx="0" presStyleCnt="6" custScaleX="89773" custScaleY="86197" custRadScaleRad="21133" custRadScaleInc="-23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8B941-B93D-4550-B654-E0FEF42F6DA4}" type="pres">
      <dgm:prSet presAssocID="{2AE1B380-0BDC-410C-8379-6F47264E3E9A}" presName="sibTransFirstNode" presStyleLbl="bgShp" presStyleIdx="0" presStyleCnt="1" custAng="1613606" custLinFactNeighborX="1551" custLinFactNeighborY="-34470"/>
      <dgm:spPr/>
      <dgm:t>
        <a:bodyPr/>
        <a:lstStyle/>
        <a:p>
          <a:endParaRPr lang="ru-RU"/>
        </a:p>
      </dgm:t>
    </dgm:pt>
    <dgm:pt modelId="{7CA6510A-C22B-469D-B01B-3C8D5C0985CC}" type="pres">
      <dgm:prSet presAssocID="{3B193909-DF82-49FF-9058-90F83295530E}" presName="nodeFollowingNodes" presStyleLbl="node1" presStyleIdx="1" presStyleCnt="6" custScaleX="107384" custScaleY="83633" custRadScaleRad="153943" custRadScaleInc="234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A2FEB-994B-4B6B-8CDC-A537E6EA8BDB}" type="pres">
      <dgm:prSet presAssocID="{35CD8713-6490-4AA0-9FFA-89214FFA1D83}" presName="nodeFollowingNodes" presStyleLbl="node1" presStyleIdx="2" presStyleCnt="6" custScaleX="105060" custScaleY="96165" custRadScaleRad="121685" custRadScaleInc="-25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2F2DA-9541-4466-82C1-6C2346C3A946}" type="pres">
      <dgm:prSet presAssocID="{76FD3476-CCA9-41D1-A263-B76941F5C241}" presName="nodeFollowingNodes" presStyleLbl="node1" presStyleIdx="3" presStyleCnt="6" custScaleX="107096" custScaleY="95478" custRadScaleRad="123282" custRadScaleInc="144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0A67E-B208-4E49-A787-673697918288}" type="pres">
      <dgm:prSet presAssocID="{CAD3A42F-192B-4CA4-B66E-5DCE305FE605}" presName="nodeFollowingNodes" presStyleLbl="node1" presStyleIdx="4" presStyleCnt="6" custScaleX="105468" custScaleY="77798" custRadScaleRad="120520" custRadScaleInc="303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86DFC-A20E-41A1-95DA-6C0BC61B4602}" type="pres">
      <dgm:prSet presAssocID="{42C39E36-78FA-48AE-A2A7-D944952CBD30}" presName="nodeFollowingNodes" presStyleLbl="node1" presStyleIdx="5" presStyleCnt="6" custScaleX="105836" custScaleY="81800" custRadScaleRad="115878" custRadScaleInc="55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75F719-BF3C-44B0-B82A-2382F4239DC0}" srcId="{7BC54DDC-799E-41BB-9B4E-678759E69C0E}" destId="{76FD3476-CCA9-41D1-A263-B76941F5C241}" srcOrd="3" destOrd="0" parTransId="{A2F96C40-AE0A-4D1E-9918-5F069FE49844}" sibTransId="{AA029906-BC74-4854-904F-3359035BA341}"/>
    <dgm:cxn modelId="{F906B1DC-B1EF-44AA-A8E9-63B24AA92B8C}" srcId="{7BC54DDC-799E-41BB-9B4E-678759E69C0E}" destId="{35CD8713-6490-4AA0-9FFA-89214FFA1D83}" srcOrd="2" destOrd="0" parTransId="{B30B012A-822F-4BEE-8848-904D1D2675BC}" sibTransId="{D6B2F142-4656-4431-B5FC-C930E9796F3E}"/>
    <dgm:cxn modelId="{CF9F3B1A-6608-4FF9-A5AA-BE9B462C795B}" type="presOf" srcId="{35CD8713-6490-4AA0-9FFA-89214FFA1D83}" destId="{68AA2FEB-994B-4B6B-8CDC-A537E6EA8BDB}" srcOrd="0" destOrd="0" presId="urn:microsoft.com/office/officeart/2005/8/layout/cycle3"/>
    <dgm:cxn modelId="{4D9CD8DC-6DCF-4358-A1A9-885BD6FFA7A9}" type="presOf" srcId="{42C39E36-78FA-48AE-A2A7-D944952CBD30}" destId="{BC986DFC-A20E-41A1-95DA-6C0BC61B4602}" srcOrd="0" destOrd="0" presId="urn:microsoft.com/office/officeart/2005/8/layout/cycle3"/>
    <dgm:cxn modelId="{9AB1C4F6-7B98-47AB-A606-0B639AFEC05F}" type="presOf" srcId="{CAD3A42F-192B-4CA4-B66E-5DCE305FE605}" destId="{53A0A67E-B208-4E49-A787-673697918288}" srcOrd="0" destOrd="0" presId="urn:microsoft.com/office/officeart/2005/8/layout/cycle3"/>
    <dgm:cxn modelId="{11B8BD14-474E-434E-9FAE-4DE121537DAB}" srcId="{7BC54DDC-799E-41BB-9B4E-678759E69C0E}" destId="{42C39E36-78FA-48AE-A2A7-D944952CBD30}" srcOrd="5" destOrd="0" parTransId="{C78D56FA-E0AB-4952-A02A-594810FF6555}" sibTransId="{261A8654-8A45-41DA-908E-173CA149BE43}"/>
    <dgm:cxn modelId="{0AF4F206-798D-4DF4-A1B6-17C369D5114B}" srcId="{7BC54DDC-799E-41BB-9B4E-678759E69C0E}" destId="{7473E25D-44A4-444A-B8EF-C3CE1A25D9EE}" srcOrd="0" destOrd="0" parTransId="{367F560A-3E74-4FE9-BFFB-02574DCA1E6D}" sibTransId="{2AE1B380-0BDC-410C-8379-6F47264E3E9A}"/>
    <dgm:cxn modelId="{9ED4C4F0-E890-4B81-AFC2-3B9C055B990C}" srcId="{7BC54DDC-799E-41BB-9B4E-678759E69C0E}" destId="{CAD3A42F-192B-4CA4-B66E-5DCE305FE605}" srcOrd="4" destOrd="0" parTransId="{A2C7D0BF-9907-440B-8932-67AC0C222028}" sibTransId="{D34C0573-7DCD-4AB8-AF63-1C54A05B3E4A}"/>
    <dgm:cxn modelId="{4DB2E811-FA91-4DFB-930C-E2AFEC284D9A}" type="presOf" srcId="{7BC54DDC-799E-41BB-9B4E-678759E69C0E}" destId="{26C93D46-1AA2-4D9D-B950-26D16F4DE180}" srcOrd="0" destOrd="0" presId="urn:microsoft.com/office/officeart/2005/8/layout/cycle3"/>
    <dgm:cxn modelId="{6FD55011-89BE-4D8C-9FF4-979912FAE814}" type="presOf" srcId="{76FD3476-CCA9-41D1-A263-B76941F5C241}" destId="{6BD2F2DA-9541-4466-82C1-6C2346C3A946}" srcOrd="0" destOrd="0" presId="urn:microsoft.com/office/officeart/2005/8/layout/cycle3"/>
    <dgm:cxn modelId="{498D3A81-7520-4C53-A36D-CBE25F6AB3FB}" type="presOf" srcId="{7473E25D-44A4-444A-B8EF-C3CE1A25D9EE}" destId="{65C675D9-B20F-4CB6-870F-60302CC16402}" srcOrd="0" destOrd="0" presId="urn:microsoft.com/office/officeart/2005/8/layout/cycle3"/>
    <dgm:cxn modelId="{0A012107-7C57-4818-BF8D-E1B2DDC1B43B}" srcId="{7BC54DDC-799E-41BB-9B4E-678759E69C0E}" destId="{3B193909-DF82-49FF-9058-90F83295530E}" srcOrd="1" destOrd="0" parTransId="{383C9DCF-B592-40C2-973C-4FC5D8B825C6}" sibTransId="{B53376E5-E5B6-44E2-8DA3-2F133E3F3CFC}"/>
    <dgm:cxn modelId="{6203FEF3-7E3D-4994-B52E-3CC82C2C294A}" type="presOf" srcId="{3B193909-DF82-49FF-9058-90F83295530E}" destId="{7CA6510A-C22B-469D-B01B-3C8D5C0985CC}" srcOrd="0" destOrd="0" presId="urn:microsoft.com/office/officeart/2005/8/layout/cycle3"/>
    <dgm:cxn modelId="{0AC9A51F-6354-46C9-B391-4A79600F64D3}" type="presOf" srcId="{2AE1B380-0BDC-410C-8379-6F47264E3E9A}" destId="{34F8B941-B93D-4550-B654-E0FEF42F6DA4}" srcOrd="0" destOrd="0" presId="urn:microsoft.com/office/officeart/2005/8/layout/cycle3"/>
    <dgm:cxn modelId="{BBCA663B-04F2-44AE-9DA7-BC6B4A78A662}" type="presParOf" srcId="{26C93D46-1AA2-4D9D-B950-26D16F4DE180}" destId="{4BDC892F-3C24-45C4-8918-A04346A495A0}" srcOrd="0" destOrd="0" presId="urn:microsoft.com/office/officeart/2005/8/layout/cycle3"/>
    <dgm:cxn modelId="{EF029CE5-124D-4ED8-888F-3A380C99C779}" type="presParOf" srcId="{4BDC892F-3C24-45C4-8918-A04346A495A0}" destId="{65C675D9-B20F-4CB6-870F-60302CC16402}" srcOrd="0" destOrd="0" presId="urn:microsoft.com/office/officeart/2005/8/layout/cycle3"/>
    <dgm:cxn modelId="{B4F883C5-A651-48B5-8F38-00963B2C5513}" type="presParOf" srcId="{4BDC892F-3C24-45C4-8918-A04346A495A0}" destId="{34F8B941-B93D-4550-B654-E0FEF42F6DA4}" srcOrd="1" destOrd="0" presId="urn:microsoft.com/office/officeart/2005/8/layout/cycle3"/>
    <dgm:cxn modelId="{4E4C7568-98B1-48F6-A581-58939A676E64}" type="presParOf" srcId="{4BDC892F-3C24-45C4-8918-A04346A495A0}" destId="{7CA6510A-C22B-469D-B01B-3C8D5C0985CC}" srcOrd="2" destOrd="0" presId="urn:microsoft.com/office/officeart/2005/8/layout/cycle3"/>
    <dgm:cxn modelId="{387293F4-395A-48F8-94A3-72680BF09974}" type="presParOf" srcId="{4BDC892F-3C24-45C4-8918-A04346A495A0}" destId="{68AA2FEB-994B-4B6B-8CDC-A537E6EA8BDB}" srcOrd="3" destOrd="0" presId="urn:microsoft.com/office/officeart/2005/8/layout/cycle3"/>
    <dgm:cxn modelId="{089769B0-192C-4359-90AC-E44E38E4AAB5}" type="presParOf" srcId="{4BDC892F-3C24-45C4-8918-A04346A495A0}" destId="{6BD2F2DA-9541-4466-82C1-6C2346C3A946}" srcOrd="4" destOrd="0" presId="urn:microsoft.com/office/officeart/2005/8/layout/cycle3"/>
    <dgm:cxn modelId="{45AE7769-041E-4274-BC85-865521A199BB}" type="presParOf" srcId="{4BDC892F-3C24-45C4-8918-A04346A495A0}" destId="{53A0A67E-B208-4E49-A787-673697918288}" srcOrd="5" destOrd="0" presId="urn:microsoft.com/office/officeart/2005/8/layout/cycle3"/>
    <dgm:cxn modelId="{7977BEE2-25EC-4F6C-B50C-CD15E0E45956}" type="presParOf" srcId="{4BDC892F-3C24-45C4-8918-A04346A495A0}" destId="{BC986DFC-A20E-41A1-95DA-6C0BC61B4602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7609A5-ED65-46BF-AED2-49FC27B8166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1AAC4B-DB45-4F67-951C-778B150D298D}">
      <dgm:prSet phldrT="[Текст]" custT="1"/>
      <dgm:spPr>
        <a:solidFill>
          <a:srgbClr val="FF0000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FFFF00"/>
              </a:solidFill>
              <a:latin typeface="Garamond" pitchFamily="18" charset="0"/>
            </a:rPr>
            <a:t>Для</a:t>
          </a:r>
          <a:endParaRPr lang="ru-RU" sz="2400" b="1" dirty="0">
            <a:solidFill>
              <a:srgbClr val="FFFF00"/>
            </a:solidFill>
            <a:latin typeface="Garamond" pitchFamily="18" charset="0"/>
          </a:endParaRPr>
        </a:p>
      </dgm:t>
    </dgm:pt>
    <dgm:pt modelId="{CD44DCA5-5FB3-4BF7-B275-936BD2637A74}" type="parTrans" cxnId="{7044DAE9-5C50-428F-8EEE-97B416BDB2F0}">
      <dgm:prSet/>
      <dgm:spPr/>
      <dgm:t>
        <a:bodyPr/>
        <a:lstStyle/>
        <a:p>
          <a:endParaRPr lang="ru-RU"/>
        </a:p>
      </dgm:t>
    </dgm:pt>
    <dgm:pt modelId="{A3754A2B-E462-4A12-8C56-1A5B17FE237D}" type="sibTrans" cxnId="{7044DAE9-5C50-428F-8EEE-97B416BDB2F0}">
      <dgm:prSet/>
      <dgm:spPr/>
      <dgm:t>
        <a:bodyPr/>
        <a:lstStyle/>
        <a:p>
          <a:endParaRPr lang="ru-RU"/>
        </a:p>
      </dgm:t>
    </dgm:pt>
    <dgm:pt modelId="{CD58D870-CA1E-4C42-BDC8-F8B657485872}">
      <dgm:prSet phldrT="[Текст]" custT="1"/>
      <dgm:spPr>
        <a:ln>
          <a:solidFill>
            <a:srgbClr val="FFFF00"/>
          </a:solidFill>
        </a:ln>
      </dgm:spPr>
      <dgm:t>
        <a:bodyPr/>
        <a:lstStyle/>
        <a:p>
          <a:r>
            <a:rPr lang="en-US" sz="2000" b="1" dirty="0" smtClean="0">
              <a:solidFill>
                <a:srgbClr val="FF0000"/>
              </a:solidFill>
              <a:latin typeface="Garamond" pitchFamily="18" charset="0"/>
            </a:rPr>
            <a:t>Open air </a:t>
          </a:r>
          <a:r>
            <a:rPr lang="ru-RU" sz="2000" b="1" dirty="0" smtClean="0">
              <a:solidFill>
                <a:srgbClr val="FF0000"/>
              </a:solidFill>
              <a:latin typeface="Garamond" pitchFamily="18" charset="0"/>
            </a:rPr>
            <a:t>«Футбольный бум» (массовые </a:t>
          </a:r>
          <a:r>
            <a:rPr lang="en-US" sz="2000" b="1" dirty="0" smtClean="0">
              <a:solidFill>
                <a:srgbClr val="FF0000"/>
              </a:solidFill>
              <a:latin typeface="Garamond" pitchFamily="18" charset="0"/>
            </a:rPr>
            <a:t>event</a:t>
          </a:r>
          <a:r>
            <a:rPr lang="ru-RU" sz="2000" b="1" dirty="0" smtClean="0">
              <a:solidFill>
                <a:srgbClr val="FF0000"/>
              </a:solidFill>
              <a:latin typeface="Garamond" pitchFamily="18" charset="0"/>
            </a:rPr>
            <a:t> мероприятия, посвященные футболу)</a:t>
          </a:r>
          <a:endParaRPr lang="ru-RU" sz="2000" dirty="0">
            <a:solidFill>
              <a:srgbClr val="FF0000"/>
            </a:solidFill>
            <a:latin typeface="Garamond" pitchFamily="18" charset="0"/>
          </a:endParaRPr>
        </a:p>
      </dgm:t>
    </dgm:pt>
    <dgm:pt modelId="{76487FE2-43A7-4AB6-9485-D2982A1C81D0}" type="parTrans" cxnId="{6C4346F9-58F7-43E5-AF93-250D2C202C2D}">
      <dgm:prSet/>
      <dgm:spPr/>
      <dgm:t>
        <a:bodyPr/>
        <a:lstStyle/>
        <a:p>
          <a:endParaRPr lang="ru-RU"/>
        </a:p>
      </dgm:t>
    </dgm:pt>
    <dgm:pt modelId="{85BEC836-0C76-4FE3-AD3B-EAE04A39FFD7}" type="sibTrans" cxnId="{6C4346F9-58F7-43E5-AF93-250D2C202C2D}">
      <dgm:prSet/>
      <dgm:spPr/>
      <dgm:t>
        <a:bodyPr/>
        <a:lstStyle/>
        <a:p>
          <a:endParaRPr lang="ru-RU"/>
        </a:p>
      </dgm:t>
    </dgm:pt>
    <dgm:pt modelId="{73AD2442-2442-461D-98CF-B55D558F2A58}">
      <dgm:prSet phldrT="[Текст]"/>
      <dgm:spPr>
        <a:solidFill>
          <a:srgbClr val="FF0000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жителей</a:t>
          </a:r>
          <a:endParaRPr lang="ru-RU" b="1" dirty="0">
            <a:solidFill>
              <a:srgbClr val="FFFF00"/>
            </a:solidFill>
          </a:endParaRPr>
        </a:p>
      </dgm:t>
    </dgm:pt>
    <dgm:pt modelId="{C044F6DF-7D2B-49E7-A8D2-29AA0E0CA418}" type="parTrans" cxnId="{99B6FAEA-4011-45D2-A66E-182E72A17123}">
      <dgm:prSet/>
      <dgm:spPr/>
      <dgm:t>
        <a:bodyPr/>
        <a:lstStyle/>
        <a:p>
          <a:endParaRPr lang="ru-RU"/>
        </a:p>
      </dgm:t>
    </dgm:pt>
    <dgm:pt modelId="{DD9570A0-3B41-46FF-9E1D-F049EC51374A}" type="sibTrans" cxnId="{99B6FAEA-4011-45D2-A66E-182E72A17123}">
      <dgm:prSet/>
      <dgm:spPr/>
      <dgm:t>
        <a:bodyPr/>
        <a:lstStyle/>
        <a:p>
          <a:endParaRPr lang="ru-RU"/>
        </a:p>
      </dgm:t>
    </dgm:pt>
    <dgm:pt modelId="{1F3F8253-4D5E-4CCF-A53E-3A0A3FD54CAE}">
      <dgm:prSet phldrT="[Текст]" custT="1"/>
      <dgm:spPr>
        <a:solidFill>
          <a:srgbClr val="FF0000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sz="2400" dirty="0" smtClean="0">
              <a:solidFill>
                <a:srgbClr val="FFFF00"/>
              </a:solidFill>
            </a:rPr>
            <a:t>и</a:t>
          </a:r>
          <a:endParaRPr lang="ru-RU" sz="2400" dirty="0">
            <a:solidFill>
              <a:srgbClr val="FFFF00"/>
            </a:solidFill>
          </a:endParaRPr>
        </a:p>
      </dgm:t>
    </dgm:pt>
    <dgm:pt modelId="{39466537-6326-4FA6-8CD4-4EC68B051A0B}" type="parTrans" cxnId="{EF6D883E-9EE6-4204-8339-F97A3370F9CC}">
      <dgm:prSet/>
      <dgm:spPr/>
      <dgm:t>
        <a:bodyPr/>
        <a:lstStyle/>
        <a:p>
          <a:endParaRPr lang="ru-RU"/>
        </a:p>
      </dgm:t>
    </dgm:pt>
    <dgm:pt modelId="{D245C6F3-B1E5-4E80-9E86-DE86907B82D9}" type="sibTrans" cxnId="{EF6D883E-9EE6-4204-8339-F97A3370F9CC}">
      <dgm:prSet/>
      <dgm:spPr/>
      <dgm:t>
        <a:bodyPr/>
        <a:lstStyle/>
        <a:p>
          <a:endParaRPr lang="ru-RU"/>
        </a:p>
      </dgm:t>
    </dgm:pt>
    <dgm:pt modelId="{53A5D89A-3035-40C8-9E99-C8DE60CC8BDB}">
      <dgm:prSet phldrT="[Текст]" custT="1"/>
      <dgm:spPr>
        <a:ln>
          <a:solidFill>
            <a:srgbClr val="FFFF00"/>
          </a:solidFill>
        </a:ln>
      </dgm:spPr>
      <dgm:t>
        <a:bodyPr anchor="t" anchorCtr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dirty="0" smtClean="0">
              <a:solidFill>
                <a:srgbClr val="FF0000"/>
              </a:solidFill>
              <a:latin typeface="Garamond" pitchFamily="18" charset="0"/>
            </a:rPr>
            <a:t>Международные соревнования по футболу «Чемпионат  Европы среди детей 2009-2010 г.р.» с привлечением команд г. Марли (Франция), г. Дуйсбург (Германия), национальных команд </a:t>
          </a:r>
          <a:r>
            <a:rPr lang="ru-RU" sz="1500" b="1" dirty="0" err="1" smtClean="0">
              <a:solidFill>
                <a:srgbClr val="FF0000"/>
              </a:solidFill>
              <a:latin typeface="Garamond" pitchFamily="18" charset="0"/>
            </a:rPr>
            <a:t>Узбекистана,Азербайджана</a:t>
          </a:r>
          <a:r>
            <a:rPr lang="ru-RU" sz="1500" b="1" dirty="0" smtClean="0">
              <a:solidFill>
                <a:srgbClr val="FF0000"/>
              </a:solidFill>
              <a:latin typeface="Garamond" pitchFamily="18" charset="0"/>
            </a:rPr>
            <a:t> </a:t>
          </a:r>
          <a:endParaRPr lang="ru-RU" sz="1500" dirty="0">
            <a:solidFill>
              <a:srgbClr val="FF0000"/>
            </a:solidFill>
            <a:latin typeface="Garamond" pitchFamily="18" charset="0"/>
          </a:endParaRPr>
        </a:p>
      </dgm:t>
    </dgm:pt>
    <dgm:pt modelId="{552172BD-DA84-416C-AE6D-EF75F15FD5CA}" type="parTrans" cxnId="{1216CA9E-11B7-40B3-A5DF-83D39409E289}">
      <dgm:prSet/>
      <dgm:spPr/>
      <dgm:t>
        <a:bodyPr/>
        <a:lstStyle/>
        <a:p>
          <a:endParaRPr lang="ru-RU"/>
        </a:p>
      </dgm:t>
    </dgm:pt>
    <dgm:pt modelId="{8FD90CFA-9E47-43EA-934B-1BB09F07C72B}" type="sibTrans" cxnId="{1216CA9E-11B7-40B3-A5DF-83D39409E289}">
      <dgm:prSet/>
      <dgm:spPr/>
      <dgm:t>
        <a:bodyPr/>
        <a:lstStyle/>
        <a:p>
          <a:endParaRPr lang="ru-RU"/>
        </a:p>
      </dgm:t>
    </dgm:pt>
    <dgm:pt modelId="{31CB8408-B104-49CE-81B2-53E9FACDE060}">
      <dgm:prSet phldrT="[Текст]" custT="1"/>
      <dgm:spPr>
        <a:solidFill>
          <a:srgbClr val="FF0000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sz="2400" dirty="0" smtClean="0">
              <a:solidFill>
                <a:srgbClr val="FFFF00"/>
              </a:solidFill>
            </a:rPr>
            <a:t>гостей</a:t>
          </a:r>
          <a:endParaRPr lang="ru-RU" sz="2400" dirty="0">
            <a:solidFill>
              <a:srgbClr val="FFFF00"/>
            </a:solidFill>
          </a:endParaRPr>
        </a:p>
      </dgm:t>
    </dgm:pt>
    <dgm:pt modelId="{9B8C2B47-9765-4609-98F7-EE8FB8E92EEF}" type="parTrans" cxnId="{30C40F6A-6EC8-4A21-9918-51B37C5A827C}">
      <dgm:prSet/>
      <dgm:spPr/>
      <dgm:t>
        <a:bodyPr/>
        <a:lstStyle/>
        <a:p>
          <a:endParaRPr lang="ru-RU"/>
        </a:p>
      </dgm:t>
    </dgm:pt>
    <dgm:pt modelId="{6D463DF8-51C0-400C-84AC-B0679A2ABE9B}" type="sibTrans" cxnId="{30C40F6A-6EC8-4A21-9918-51B37C5A827C}">
      <dgm:prSet/>
      <dgm:spPr/>
      <dgm:t>
        <a:bodyPr/>
        <a:lstStyle/>
        <a:p>
          <a:endParaRPr lang="ru-RU"/>
        </a:p>
      </dgm:t>
    </dgm:pt>
    <dgm:pt modelId="{EC6074FB-9EFC-4285-A766-C08914544E35}">
      <dgm:prSet phldrT="[Текст]" custT="1"/>
      <dgm:spPr>
        <a:solidFill>
          <a:srgbClr val="FF0000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sz="2000" dirty="0" smtClean="0">
              <a:solidFill>
                <a:srgbClr val="FFFF00"/>
              </a:solidFill>
            </a:rPr>
            <a:t>округа</a:t>
          </a:r>
          <a:endParaRPr lang="ru-RU" sz="2000" dirty="0">
            <a:solidFill>
              <a:srgbClr val="FFFF00"/>
            </a:solidFill>
          </a:endParaRPr>
        </a:p>
      </dgm:t>
    </dgm:pt>
    <dgm:pt modelId="{E372D9BF-E024-484B-9D14-8D2A7192B442}" type="parTrans" cxnId="{485659B8-AA82-4DD2-8089-D2F62D7C0019}">
      <dgm:prSet/>
      <dgm:spPr/>
      <dgm:t>
        <a:bodyPr/>
        <a:lstStyle/>
        <a:p>
          <a:endParaRPr lang="ru-RU"/>
        </a:p>
      </dgm:t>
    </dgm:pt>
    <dgm:pt modelId="{16707D41-1CEB-4D2C-A284-F00F2A617AC6}" type="sibTrans" cxnId="{485659B8-AA82-4DD2-8089-D2F62D7C0019}">
      <dgm:prSet/>
      <dgm:spPr/>
      <dgm:t>
        <a:bodyPr/>
        <a:lstStyle/>
        <a:p>
          <a:endParaRPr lang="ru-RU"/>
        </a:p>
      </dgm:t>
    </dgm:pt>
    <dgm:pt modelId="{3B1A6F6C-A3C6-4346-8B80-B4BF2CA2D2CD}">
      <dgm:prSet phldrT="[Текст]" custT="1"/>
      <dgm:spPr>
        <a:ln>
          <a:solidFill>
            <a:srgbClr val="FFFF0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Garamond" pitchFamily="18" charset="0"/>
            </a:rPr>
            <a:t>Организация благотворительных мероприятий, с целью развития футбола на территории Краснокамского городского округа</a:t>
          </a:r>
          <a:endParaRPr lang="ru-RU" sz="1600" dirty="0">
            <a:solidFill>
              <a:srgbClr val="FF0000"/>
            </a:solidFill>
            <a:latin typeface="Garamond" pitchFamily="18" charset="0"/>
          </a:endParaRPr>
        </a:p>
      </dgm:t>
    </dgm:pt>
    <dgm:pt modelId="{837C1DCF-4F98-4BBA-B9E1-683941C85F66}" type="parTrans" cxnId="{9B4BCE0A-F454-4F34-BB22-A63F93A98C96}">
      <dgm:prSet/>
      <dgm:spPr/>
      <dgm:t>
        <a:bodyPr/>
        <a:lstStyle/>
        <a:p>
          <a:endParaRPr lang="ru-RU"/>
        </a:p>
      </dgm:t>
    </dgm:pt>
    <dgm:pt modelId="{EC1344EE-0638-40F4-B5FB-34769BF6305B}" type="sibTrans" cxnId="{9B4BCE0A-F454-4F34-BB22-A63F93A98C96}">
      <dgm:prSet/>
      <dgm:spPr/>
      <dgm:t>
        <a:bodyPr/>
        <a:lstStyle/>
        <a:p>
          <a:endParaRPr lang="ru-RU"/>
        </a:p>
      </dgm:t>
    </dgm:pt>
    <dgm:pt modelId="{F0E30708-97BD-43EC-8FD7-CF8E3F08AE09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Garamond" pitchFamily="18" charset="0"/>
            </a:rPr>
            <a:t>Соревнования по преодолению полосы препятствий «Футбольный марш»</a:t>
          </a:r>
          <a:endParaRPr lang="ru-RU" sz="1800" dirty="0">
            <a:solidFill>
              <a:srgbClr val="FF0000"/>
            </a:solidFill>
            <a:latin typeface="Garamond" pitchFamily="18" charset="0"/>
          </a:endParaRPr>
        </a:p>
      </dgm:t>
    </dgm:pt>
    <dgm:pt modelId="{40037D7F-DFE0-49EA-9D88-586DA91C02F2}" type="parTrans" cxnId="{86859B07-8426-4812-B56B-397877D749D2}">
      <dgm:prSet/>
      <dgm:spPr/>
      <dgm:t>
        <a:bodyPr/>
        <a:lstStyle/>
        <a:p>
          <a:endParaRPr lang="ru-RU"/>
        </a:p>
      </dgm:t>
    </dgm:pt>
    <dgm:pt modelId="{45D45AF1-F423-47A8-93D2-96E95A5E93DC}" type="sibTrans" cxnId="{86859B07-8426-4812-B56B-397877D749D2}">
      <dgm:prSet/>
      <dgm:spPr/>
      <dgm:t>
        <a:bodyPr/>
        <a:lstStyle/>
        <a:p>
          <a:endParaRPr lang="ru-RU"/>
        </a:p>
      </dgm:t>
    </dgm:pt>
    <dgm:pt modelId="{0B7FCEE2-71F8-4554-9936-AAF3A61895D1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Garamond" pitchFamily="18" charset="0"/>
            </a:rPr>
            <a:t>Матчевые встречи с участием звезд футбола</a:t>
          </a:r>
          <a:endParaRPr lang="ru-RU" sz="2000" dirty="0">
            <a:solidFill>
              <a:srgbClr val="FF0000"/>
            </a:solidFill>
            <a:latin typeface="Garamond" pitchFamily="18" charset="0"/>
          </a:endParaRPr>
        </a:p>
      </dgm:t>
    </dgm:pt>
    <dgm:pt modelId="{7832DBBC-9CD0-4012-B453-6E9B53782C62}" type="parTrans" cxnId="{C9B630AC-501B-4285-8D24-C2380B36851B}">
      <dgm:prSet/>
      <dgm:spPr/>
      <dgm:t>
        <a:bodyPr/>
        <a:lstStyle/>
        <a:p>
          <a:endParaRPr lang="ru-RU"/>
        </a:p>
      </dgm:t>
    </dgm:pt>
    <dgm:pt modelId="{9DCA5283-9CB6-45AA-937F-20F836F8613B}" type="sibTrans" cxnId="{C9B630AC-501B-4285-8D24-C2380B36851B}">
      <dgm:prSet/>
      <dgm:spPr/>
      <dgm:t>
        <a:bodyPr/>
        <a:lstStyle/>
        <a:p>
          <a:endParaRPr lang="ru-RU"/>
        </a:p>
      </dgm:t>
    </dgm:pt>
    <dgm:pt modelId="{F907CC2B-1FC1-4A74-B998-3CFF4F12D46A}">
      <dgm:prSet phldrT="[Текст]" custT="1"/>
      <dgm:spPr>
        <a:ln>
          <a:solidFill>
            <a:srgbClr val="FFFF00"/>
          </a:solidFill>
        </a:ln>
      </dgm:spPr>
      <dgm:t>
        <a:bodyPr anchor="t" anchorCtr="0"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dirty="0"/>
        </a:p>
      </dgm:t>
    </dgm:pt>
    <dgm:pt modelId="{60132A72-C13F-4E21-ADBA-1AE234D855AA}" type="parTrans" cxnId="{34F24949-FF13-40E4-B02C-FBE90AF6E758}">
      <dgm:prSet/>
      <dgm:spPr/>
      <dgm:t>
        <a:bodyPr/>
        <a:lstStyle/>
        <a:p>
          <a:endParaRPr lang="ru-RU"/>
        </a:p>
      </dgm:t>
    </dgm:pt>
    <dgm:pt modelId="{A3E916CA-0DE4-4B55-AAB0-E32F249FAFC3}" type="sibTrans" cxnId="{34F24949-FF13-40E4-B02C-FBE90AF6E758}">
      <dgm:prSet/>
      <dgm:spPr/>
      <dgm:t>
        <a:bodyPr/>
        <a:lstStyle/>
        <a:p>
          <a:endParaRPr lang="ru-RU"/>
        </a:p>
      </dgm:t>
    </dgm:pt>
    <dgm:pt modelId="{B40DF867-DFE9-4964-A99A-A54142FAE0F7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Garamond" pitchFamily="18" charset="0"/>
            </a:rPr>
            <a:t>Футбольный спринт (бег с мячом) 30, 60 и 100 м </a:t>
          </a:r>
          <a:endParaRPr lang="ru-RU" sz="1800" dirty="0">
            <a:solidFill>
              <a:srgbClr val="FF0000"/>
            </a:solidFill>
            <a:latin typeface="Garamond" pitchFamily="18" charset="0"/>
          </a:endParaRPr>
        </a:p>
      </dgm:t>
    </dgm:pt>
    <dgm:pt modelId="{5E4B7753-224A-4D14-BE5C-8A12F8E3F06F}" type="parTrans" cxnId="{FC23A7E6-D1C6-4706-B217-A73C8BCA9918}">
      <dgm:prSet/>
      <dgm:spPr/>
      <dgm:t>
        <a:bodyPr/>
        <a:lstStyle/>
        <a:p>
          <a:endParaRPr lang="ru-RU"/>
        </a:p>
      </dgm:t>
    </dgm:pt>
    <dgm:pt modelId="{E67CB06B-792E-43D9-A7A7-DE54EAFA4719}" type="sibTrans" cxnId="{FC23A7E6-D1C6-4706-B217-A73C8BCA9918}">
      <dgm:prSet/>
      <dgm:spPr/>
      <dgm:t>
        <a:bodyPr/>
        <a:lstStyle/>
        <a:p>
          <a:endParaRPr lang="ru-RU"/>
        </a:p>
      </dgm:t>
    </dgm:pt>
    <dgm:pt modelId="{00931F9E-D689-412C-BA2C-3CA8C2E47E5B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Garamond" pitchFamily="18" charset="0"/>
            </a:rPr>
            <a:t>Конкурсы «Мисс и мистер футбола»</a:t>
          </a:r>
          <a:endParaRPr lang="ru-RU" sz="2000" dirty="0">
            <a:solidFill>
              <a:srgbClr val="FF0000"/>
            </a:solidFill>
            <a:latin typeface="Garamond" pitchFamily="18" charset="0"/>
          </a:endParaRPr>
        </a:p>
      </dgm:t>
    </dgm:pt>
    <dgm:pt modelId="{0C7E97D0-DCF8-4374-BD35-6CE230F68AE6}" type="parTrans" cxnId="{AA26759B-FA89-489D-8252-3F84F9477BAE}">
      <dgm:prSet/>
      <dgm:spPr/>
      <dgm:t>
        <a:bodyPr/>
        <a:lstStyle/>
        <a:p>
          <a:endParaRPr lang="ru-RU"/>
        </a:p>
      </dgm:t>
    </dgm:pt>
    <dgm:pt modelId="{3AA3092C-1758-42C1-903C-BBB9C8F21296}" type="sibTrans" cxnId="{AA26759B-FA89-489D-8252-3F84F9477BAE}">
      <dgm:prSet/>
      <dgm:spPr/>
      <dgm:t>
        <a:bodyPr/>
        <a:lstStyle/>
        <a:p>
          <a:endParaRPr lang="ru-RU"/>
        </a:p>
      </dgm:t>
    </dgm:pt>
    <dgm:pt modelId="{331DF087-E2B0-42C9-A0BB-074022596A6D}">
      <dgm:prSet phldrT="[Текст]" custT="1"/>
      <dgm:spPr>
        <a:ln>
          <a:solidFill>
            <a:srgbClr val="FFFF00"/>
          </a:solidFill>
        </a:ln>
      </dgm:spPr>
      <dgm:t>
        <a:bodyPr/>
        <a:lstStyle/>
        <a:p>
          <a:r>
            <a:rPr lang="en-US" sz="1600" b="1" dirty="0" smtClean="0">
              <a:solidFill>
                <a:srgbClr val="FF0000"/>
              </a:solidFill>
              <a:latin typeface="Garamond" pitchFamily="18" charset="0"/>
            </a:rPr>
            <a:t>On-line </a:t>
          </a:r>
          <a:r>
            <a:rPr lang="ru-RU" sz="1600" b="1" dirty="0" smtClean="0">
              <a:solidFill>
                <a:srgbClr val="FF0000"/>
              </a:solidFill>
              <a:latin typeface="Garamond" pitchFamily="18" charset="0"/>
            </a:rPr>
            <a:t> игры и многое</a:t>
          </a:r>
          <a:r>
            <a:rPr lang="en-US" sz="1600" b="1" dirty="0" smtClean="0">
              <a:solidFill>
                <a:srgbClr val="FF0000"/>
              </a:solidFill>
              <a:latin typeface="Garamond" pitchFamily="18" charset="0"/>
            </a:rPr>
            <a:t> </a:t>
          </a:r>
          <a:r>
            <a:rPr lang="ru-RU" sz="1600" b="1" dirty="0" smtClean="0">
              <a:solidFill>
                <a:srgbClr val="FF0000"/>
              </a:solidFill>
              <a:latin typeface="Garamond" pitchFamily="18" charset="0"/>
            </a:rPr>
            <a:t>другое…</a:t>
          </a:r>
        </a:p>
      </dgm:t>
    </dgm:pt>
    <dgm:pt modelId="{B61A8424-2057-495C-8DE2-6F2D05E8884A}" type="parTrans" cxnId="{8F0AE388-806C-4EB7-9E09-DA08B01F899F}">
      <dgm:prSet/>
      <dgm:spPr/>
      <dgm:t>
        <a:bodyPr/>
        <a:lstStyle/>
        <a:p>
          <a:endParaRPr lang="ru-RU"/>
        </a:p>
      </dgm:t>
    </dgm:pt>
    <dgm:pt modelId="{1988E5FF-38CD-4CC0-97AD-E16084ED3B88}" type="sibTrans" cxnId="{8F0AE388-806C-4EB7-9E09-DA08B01F899F}">
      <dgm:prSet/>
      <dgm:spPr/>
      <dgm:t>
        <a:bodyPr/>
        <a:lstStyle/>
        <a:p>
          <a:endParaRPr lang="ru-RU"/>
        </a:p>
      </dgm:t>
    </dgm:pt>
    <dgm:pt modelId="{9B8C165D-EB82-4A38-8684-17D8E4C979D7}" type="pres">
      <dgm:prSet presAssocID="{7D7609A5-ED65-46BF-AED2-49FC27B8166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EF33EF-2859-4E2C-AAFB-780B56672A3E}" type="pres">
      <dgm:prSet presAssocID="{541AAC4B-DB45-4F67-951C-778B150D298D}" presName="composite" presStyleCnt="0"/>
      <dgm:spPr/>
    </dgm:pt>
    <dgm:pt modelId="{FD883013-9225-4588-8473-77DD12B1FE40}" type="pres">
      <dgm:prSet presAssocID="{541AAC4B-DB45-4F67-951C-778B150D298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BC08E-AE98-47AD-935B-8531870FF7BE}" type="pres">
      <dgm:prSet presAssocID="{541AAC4B-DB45-4F67-951C-778B150D298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1B14B-6FA2-4BC6-8967-A2277C24230B}" type="pres">
      <dgm:prSet presAssocID="{A3754A2B-E462-4A12-8C56-1A5B17FE237D}" presName="sp" presStyleCnt="0"/>
      <dgm:spPr/>
    </dgm:pt>
    <dgm:pt modelId="{E78639BA-FD4B-4702-A7E1-87F99357D11F}" type="pres">
      <dgm:prSet presAssocID="{73AD2442-2442-461D-98CF-B55D558F2A58}" presName="composite" presStyleCnt="0"/>
      <dgm:spPr/>
    </dgm:pt>
    <dgm:pt modelId="{A7EB2220-B6A2-4592-BAD4-173154C4439D}" type="pres">
      <dgm:prSet presAssocID="{73AD2442-2442-461D-98CF-B55D558F2A58}" presName="parentText" presStyleLbl="alignNode1" presStyleIdx="1" presStyleCnt="5" custLinFactNeighborX="0" custLinFactNeighborY="18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07688-9F9F-4CF1-82BA-C91C9B03EC62}" type="pres">
      <dgm:prSet presAssocID="{73AD2442-2442-461D-98CF-B55D558F2A58}" presName="descendantText" presStyleLbl="alignAcc1" presStyleIdx="1" presStyleCnt="5" custLinFactNeighborX="-60" custLinFactNeighborY="2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D65C4-31EB-4318-8581-A448D719A417}" type="pres">
      <dgm:prSet presAssocID="{DD9570A0-3B41-46FF-9E1D-F049EC51374A}" presName="sp" presStyleCnt="0"/>
      <dgm:spPr/>
    </dgm:pt>
    <dgm:pt modelId="{1D9B5542-496C-473A-AE78-197F3D6F94BA}" type="pres">
      <dgm:prSet presAssocID="{1F3F8253-4D5E-4CCF-A53E-3A0A3FD54CAE}" presName="composite" presStyleCnt="0"/>
      <dgm:spPr/>
    </dgm:pt>
    <dgm:pt modelId="{F27AF66A-E34B-4355-ACE9-F9E8BC6D594D}" type="pres">
      <dgm:prSet presAssocID="{1F3F8253-4D5E-4CCF-A53E-3A0A3FD54CA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138DA-0C32-4FCF-867C-D9B9882DF34B}" type="pres">
      <dgm:prSet presAssocID="{1F3F8253-4D5E-4CCF-A53E-3A0A3FD54CA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5BFBA-43A9-4DA4-BA4E-0452265965E9}" type="pres">
      <dgm:prSet presAssocID="{D245C6F3-B1E5-4E80-9E86-DE86907B82D9}" presName="sp" presStyleCnt="0"/>
      <dgm:spPr/>
    </dgm:pt>
    <dgm:pt modelId="{6851EF89-4A10-46D4-A34A-2BB18F4CCF7D}" type="pres">
      <dgm:prSet presAssocID="{31CB8408-B104-49CE-81B2-53E9FACDE060}" presName="composite" presStyleCnt="0"/>
      <dgm:spPr/>
    </dgm:pt>
    <dgm:pt modelId="{861E5B38-FD67-4FFD-BC9B-ECF07C1E0A8F}" type="pres">
      <dgm:prSet presAssocID="{31CB8408-B104-49CE-81B2-53E9FACDE06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9F70F-108E-4D54-9BA3-2828D9FB901B}" type="pres">
      <dgm:prSet presAssocID="{31CB8408-B104-49CE-81B2-53E9FACDE06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637FBA-93D1-44EC-A683-EF5E1F1F5A11}" type="pres">
      <dgm:prSet presAssocID="{6D463DF8-51C0-400C-84AC-B0679A2ABE9B}" presName="sp" presStyleCnt="0"/>
      <dgm:spPr/>
    </dgm:pt>
    <dgm:pt modelId="{25E25CD4-6BEA-4CC8-84FB-550BC5129A26}" type="pres">
      <dgm:prSet presAssocID="{EC6074FB-9EFC-4285-A766-C08914544E35}" presName="composite" presStyleCnt="0"/>
      <dgm:spPr/>
    </dgm:pt>
    <dgm:pt modelId="{AA616805-C9B7-40B8-B297-4626538C0FD2}" type="pres">
      <dgm:prSet presAssocID="{EC6074FB-9EFC-4285-A766-C08914544E3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737EE-262D-48B0-A970-BAEEBAF9C136}" type="pres">
      <dgm:prSet presAssocID="{EC6074FB-9EFC-4285-A766-C08914544E3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859B07-8426-4812-B56B-397877D749D2}" srcId="{73AD2442-2442-461D-98CF-B55D558F2A58}" destId="{F0E30708-97BD-43EC-8FD7-CF8E3F08AE09}" srcOrd="0" destOrd="0" parTransId="{40037D7F-DFE0-49EA-9D88-586DA91C02F2}" sibTransId="{45D45AF1-F423-47A8-93D2-96E95A5E93DC}"/>
    <dgm:cxn modelId="{30C40F6A-6EC8-4A21-9918-51B37C5A827C}" srcId="{7D7609A5-ED65-46BF-AED2-49FC27B81660}" destId="{31CB8408-B104-49CE-81B2-53E9FACDE060}" srcOrd="3" destOrd="0" parTransId="{9B8C2B47-9765-4609-98F7-EE8FB8E92EEF}" sibTransId="{6D463DF8-51C0-400C-84AC-B0679A2ABE9B}"/>
    <dgm:cxn modelId="{EF6D883E-9EE6-4204-8339-F97A3370F9CC}" srcId="{7D7609A5-ED65-46BF-AED2-49FC27B81660}" destId="{1F3F8253-4D5E-4CCF-A53E-3A0A3FD54CAE}" srcOrd="2" destOrd="0" parTransId="{39466537-6326-4FA6-8CD4-4EC68B051A0B}" sibTransId="{D245C6F3-B1E5-4E80-9E86-DE86907B82D9}"/>
    <dgm:cxn modelId="{1216CA9E-11B7-40B3-A5DF-83D39409E289}" srcId="{1F3F8253-4D5E-4CCF-A53E-3A0A3FD54CAE}" destId="{53A5D89A-3035-40C8-9E99-C8DE60CC8BDB}" srcOrd="0" destOrd="0" parTransId="{552172BD-DA84-416C-AE6D-EF75F15FD5CA}" sibTransId="{8FD90CFA-9E47-43EA-934B-1BB09F07C72B}"/>
    <dgm:cxn modelId="{5D4BE563-78BE-47B3-A04C-AF5FC7D96B6F}" type="presOf" srcId="{00931F9E-D689-412C-BA2C-3CA8C2E47E5B}" destId="{A429F70F-108E-4D54-9BA3-2828D9FB901B}" srcOrd="0" destOrd="1" presId="urn:microsoft.com/office/officeart/2005/8/layout/chevron2"/>
    <dgm:cxn modelId="{E346159C-829C-448B-AC51-FB90523A1A9A}" type="presOf" srcId="{3B1A6F6C-A3C6-4346-8B80-B4BF2CA2D2CD}" destId="{ADC737EE-262D-48B0-A970-BAEEBAF9C136}" srcOrd="0" destOrd="0" presId="urn:microsoft.com/office/officeart/2005/8/layout/chevron2"/>
    <dgm:cxn modelId="{D7D5E2C9-333B-4795-AA60-7757FBA144A1}" type="presOf" srcId="{53A5D89A-3035-40C8-9E99-C8DE60CC8BDB}" destId="{F39138DA-0C32-4FCF-867C-D9B9882DF34B}" srcOrd="0" destOrd="0" presId="urn:microsoft.com/office/officeart/2005/8/layout/chevron2"/>
    <dgm:cxn modelId="{325BA1E0-8DD9-478D-9D44-4D3F5C2B6D15}" type="presOf" srcId="{1F3F8253-4D5E-4CCF-A53E-3A0A3FD54CAE}" destId="{F27AF66A-E34B-4355-ACE9-F9E8BC6D594D}" srcOrd="0" destOrd="0" presId="urn:microsoft.com/office/officeart/2005/8/layout/chevron2"/>
    <dgm:cxn modelId="{99B6FAEA-4011-45D2-A66E-182E72A17123}" srcId="{7D7609A5-ED65-46BF-AED2-49FC27B81660}" destId="{73AD2442-2442-461D-98CF-B55D558F2A58}" srcOrd="1" destOrd="0" parTransId="{C044F6DF-7D2B-49E7-A8D2-29AA0E0CA418}" sibTransId="{DD9570A0-3B41-46FF-9E1D-F049EC51374A}"/>
    <dgm:cxn modelId="{D0BC57C9-8893-4510-962C-BCCF96808D59}" type="presOf" srcId="{EC6074FB-9EFC-4285-A766-C08914544E35}" destId="{AA616805-C9B7-40B8-B297-4626538C0FD2}" srcOrd="0" destOrd="0" presId="urn:microsoft.com/office/officeart/2005/8/layout/chevron2"/>
    <dgm:cxn modelId="{C9B630AC-501B-4285-8D24-C2380B36851B}" srcId="{31CB8408-B104-49CE-81B2-53E9FACDE060}" destId="{0B7FCEE2-71F8-4554-9936-AAF3A61895D1}" srcOrd="0" destOrd="0" parTransId="{7832DBBC-9CD0-4012-B453-6E9B53782C62}" sibTransId="{9DCA5283-9CB6-45AA-937F-20F836F8613B}"/>
    <dgm:cxn modelId="{E78FD577-690E-4EF5-A46C-9E2F6A33F8CD}" type="presOf" srcId="{73AD2442-2442-461D-98CF-B55D558F2A58}" destId="{A7EB2220-B6A2-4592-BAD4-173154C4439D}" srcOrd="0" destOrd="0" presId="urn:microsoft.com/office/officeart/2005/8/layout/chevron2"/>
    <dgm:cxn modelId="{CF169DA7-8BA4-4A19-8200-CD346E1441E6}" type="presOf" srcId="{F0E30708-97BD-43EC-8FD7-CF8E3F08AE09}" destId="{82A07688-9F9F-4CF1-82BA-C91C9B03EC62}" srcOrd="0" destOrd="0" presId="urn:microsoft.com/office/officeart/2005/8/layout/chevron2"/>
    <dgm:cxn modelId="{2E53D900-B6AD-4F55-A403-91221D0806E5}" type="presOf" srcId="{0B7FCEE2-71F8-4554-9936-AAF3A61895D1}" destId="{A429F70F-108E-4D54-9BA3-2828D9FB901B}" srcOrd="0" destOrd="0" presId="urn:microsoft.com/office/officeart/2005/8/layout/chevron2"/>
    <dgm:cxn modelId="{4F7CE54A-2DAB-479D-9CF0-7E503619F377}" type="presOf" srcId="{B40DF867-DFE9-4964-A99A-A54142FAE0F7}" destId="{82A07688-9F9F-4CF1-82BA-C91C9B03EC62}" srcOrd="0" destOrd="1" presId="urn:microsoft.com/office/officeart/2005/8/layout/chevron2"/>
    <dgm:cxn modelId="{AA26759B-FA89-489D-8252-3F84F9477BAE}" srcId="{31CB8408-B104-49CE-81B2-53E9FACDE060}" destId="{00931F9E-D689-412C-BA2C-3CA8C2E47E5B}" srcOrd="1" destOrd="0" parTransId="{0C7E97D0-DCF8-4374-BD35-6CE230F68AE6}" sibTransId="{3AA3092C-1758-42C1-903C-BBB9C8F21296}"/>
    <dgm:cxn modelId="{F94A85B4-1FAB-4F7A-B08B-FB047244A505}" type="presOf" srcId="{F907CC2B-1FC1-4A74-B998-3CFF4F12D46A}" destId="{F39138DA-0C32-4FCF-867C-D9B9882DF34B}" srcOrd="0" destOrd="1" presId="urn:microsoft.com/office/officeart/2005/8/layout/chevron2"/>
    <dgm:cxn modelId="{8F0AE388-806C-4EB7-9E09-DA08B01F899F}" srcId="{EC6074FB-9EFC-4285-A766-C08914544E35}" destId="{331DF087-E2B0-42C9-A0BB-074022596A6D}" srcOrd="1" destOrd="0" parTransId="{B61A8424-2057-495C-8DE2-6F2D05E8884A}" sibTransId="{1988E5FF-38CD-4CC0-97AD-E16084ED3B88}"/>
    <dgm:cxn modelId="{161011C0-9B84-4891-B40F-202EE8AD8004}" type="presOf" srcId="{331DF087-E2B0-42C9-A0BB-074022596A6D}" destId="{ADC737EE-262D-48B0-A970-BAEEBAF9C136}" srcOrd="0" destOrd="1" presId="urn:microsoft.com/office/officeart/2005/8/layout/chevron2"/>
    <dgm:cxn modelId="{9E06B2FB-8F30-4701-86F6-5D706ECA42EE}" type="presOf" srcId="{7D7609A5-ED65-46BF-AED2-49FC27B81660}" destId="{9B8C165D-EB82-4A38-8684-17D8E4C979D7}" srcOrd="0" destOrd="0" presId="urn:microsoft.com/office/officeart/2005/8/layout/chevron2"/>
    <dgm:cxn modelId="{7044DAE9-5C50-428F-8EEE-97B416BDB2F0}" srcId="{7D7609A5-ED65-46BF-AED2-49FC27B81660}" destId="{541AAC4B-DB45-4F67-951C-778B150D298D}" srcOrd="0" destOrd="0" parTransId="{CD44DCA5-5FB3-4BF7-B275-936BD2637A74}" sibTransId="{A3754A2B-E462-4A12-8C56-1A5B17FE237D}"/>
    <dgm:cxn modelId="{16185E7E-B379-483A-A7FF-10C3E0814010}" type="presOf" srcId="{CD58D870-CA1E-4C42-BDC8-F8B657485872}" destId="{CEEBC08E-AE98-47AD-935B-8531870FF7BE}" srcOrd="0" destOrd="0" presId="urn:microsoft.com/office/officeart/2005/8/layout/chevron2"/>
    <dgm:cxn modelId="{9B4BCE0A-F454-4F34-BB22-A63F93A98C96}" srcId="{EC6074FB-9EFC-4285-A766-C08914544E35}" destId="{3B1A6F6C-A3C6-4346-8B80-B4BF2CA2D2CD}" srcOrd="0" destOrd="0" parTransId="{837C1DCF-4F98-4BBA-B9E1-683941C85F66}" sibTransId="{EC1344EE-0638-40F4-B5FB-34769BF6305B}"/>
    <dgm:cxn modelId="{01CC0176-E8DD-417D-825E-AF5E5C448C97}" type="presOf" srcId="{31CB8408-B104-49CE-81B2-53E9FACDE060}" destId="{861E5B38-FD67-4FFD-BC9B-ECF07C1E0A8F}" srcOrd="0" destOrd="0" presId="urn:microsoft.com/office/officeart/2005/8/layout/chevron2"/>
    <dgm:cxn modelId="{690B6986-D904-46AD-B7B8-C06407F3136D}" type="presOf" srcId="{541AAC4B-DB45-4F67-951C-778B150D298D}" destId="{FD883013-9225-4588-8473-77DD12B1FE40}" srcOrd="0" destOrd="0" presId="urn:microsoft.com/office/officeart/2005/8/layout/chevron2"/>
    <dgm:cxn modelId="{FC23A7E6-D1C6-4706-B217-A73C8BCA9918}" srcId="{73AD2442-2442-461D-98CF-B55D558F2A58}" destId="{B40DF867-DFE9-4964-A99A-A54142FAE0F7}" srcOrd="1" destOrd="0" parTransId="{5E4B7753-224A-4D14-BE5C-8A12F8E3F06F}" sibTransId="{E67CB06B-792E-43D9-A7A7-DE54EAFA4719}"/>
    <dgm:cxn modelId="{34F24949-FF13-40E4-B02C-FBE90AF6E758}" srcId="{1F3F8253-4D5E-4CCF-A53E-3A0A3FD54CAE}" destId="{F907CC2B-1FC1-4A74-B998-3CFF4F12D46A}" srcOrd="1" destOrd="0" parTransId="{60132A72-C13F-4E21-ADBA-1AE234D855AA}" sibTransId="{A3E916CA-0DE4-4B55-AAB0-E32F249FAFC3}"/>
    <dgm:cxn modelId="{485659B8-AA82-4DD2-8089-D2F62D7C0019}" srcId="{7D7609A5-ED65-46BF-AED2-49FC27B81660}" destId="{EC6074FB-9EFC-4285-A766-C08914544E35}" srcOrd="4" destOrd="0" parTransId="{E372D9BF-E024-484B-9D14-8D2A7192B442}" sibTransId="{16707D41-1CEB-4D2C-A284-F00F2A617AC6}"/>
    <dgm:cxn modelId="{6C4346F9-58F7-43E5-AF93-250D2C202C2D}" srcId="{541AAC4B-DB45-4F67-951C-778B150D298D}" destId="{CD58D870-CA1E-4C42-BDC8-F8B657485872}" srcOrd="0" destOrd="0" parTransId="{76487FE2-43A7-4AB6-9485-D2982A1C81D0}" sibTransId="{85BEC836-0C76-4FE3-AD3B-EAE04A39FFD7}"/>
    <dgm:cxn modelId="{428B1D03-FDC8-4E37-A1B8-718529106761}" type="presParOf" srcId="{9B8C165D-EB82-4A38-8684-17D8E4C979D7}" destId="{F0EF33EF-2859-4E2C-AAFB-780B56672A3E}" srcOrd="0" destOrd="0" presId="urn:microsoft.com/office/officeart/2005/8/layout/chevron2"/>
    <dgm:cxn modelId="{DF1A4FA9-4AE9-4187-9ABD-72B14C088495}" type="presParOf" srcId="{F0EF33EF-2859-4E2C-AAFB-780B56672A3E}" destId="{FD883013-9225-4588-8473-77DD12B1FE40}" srcOrd="0" destOrd="0" presId="urn:microsoft.com/office/officeart/2005/8/layout/chevron2"/>
    <dgm:cxn modelId="{631308E2-3FB5-4868-BFBE-9EF8B8F51BA9}" type="presParOf" srcId="{F0EF33EF-2859-4E2C-AAFB-780B56672A3E}" destId="{CEEBC08E-AE98-47AD-935B-8531870FF7BE}" srcOrd="1" destOrd="0" presId="urn:microsoft.com/office/officeart/2005/8/layout/chevron2"/>
    <dgm:cxn modelId="{368D583D-2277-40C5-9326-5173BC85C522}" type="presParOf" srcId="{9B8C165D-EB82-4A38-8684-17D8E4C979D7}" destId="{CE41B14B-6FA2-4BC6-8967-A2277C24230B}" srcOrd="1" destOrd="0" presId="urn:microsoft.com/office/officeart/2005/8/layout/chevron2"/>
    <dgm:cxn modelId="{CD1CB635-02E5-47F7-BC7C-496F1A43E209}" type="presParOf" srcId="{9B8C165D-EB82-4A38-8684-17D8E4C979D7}" destId="{E78639BA-FD4B-4702-A7E1-87F99357D11F}" srcOrd="2" destOrd="0" presId="urn:microsoft.com/office/officeart/2005/8/layout/chevron2"/>
    <dgm:cxn modelId="{4C94E946-1A3A-4C6C-947C-32016D5E0431}" type="presParOf" srcId="{E78639BA-FD4B-4702-A7E1-87F99357D11F}" destId="{A7EB2220-B6A2-4592-BAD4-173154C4439D}" srcOrd="0" destOrd="0" presId="urn:microsoft.com/office/officeart/2005/8/layout/chevron2"/>
    <dgm:cxn modelId="{9C294F3A-5CBB-4418-86D7-F30AFD1F3D12}" type="presParOf" srcId="{E78639BA-FD4B-4702-A7E1-87F99357D11F}" destId="{82A07688-9F9F-4CF1-82BA-C91C9B03EC62}" srcOrd="1" destOrd="0" presId="urn:microsoft.com/office/officeart/2005/8/layout/chevron2"/>
    <dgm:cxn modelId="{85C0ABD1-5EEC-490F-94C4-9806ADFF8002}" type="presParOf" srcId="{9B8C165D-EB82-4A38-8684-17D8E4C979D7}" destId="{474D65C4-31EB-4318-8581-A448D719A417}" srcOrd="3" destOrd="0" presId="urn:microsoft.com/office/officeart/2005/8/layout/chevron2"/>
    <dgm:cxn modelId="{18E98355-27DF-40BE-91BA-EAE263E43773}" type="presParOf" srcId="{9B8C165D-EB82-4A38-8684-17D8E4C979D7}" destId="{1D9B5542-496C-473A-AE78-197F3D6F94BA}" srcOrd="4" destOrd="0" presId="urn:microsoft.com/office/officeart/2005/8/layout/chevron2"/>
    <dgm:cxn modelId="{957F463A-BD7E-45D7-99BC-7632DDC7DE31}" type="presParOf" srcId="{1D9B5542-496C-473A-AE78-197F3D6F94BA}" destId="{F27AF66A-E34B-4355-ACE9-F9E8BC6D594D}" srcOrd="0" destOrd="0" presId="urn:microsoft.com/office/officeart/2005/8/layout/chevron2"/>
    <dgm:cxn modelId="{A3860322-50AC-4046-B77C-8FAC22FEBB7A}" type="presParOf" srcId="{1D9B5542-496C-473A-AE78-197F3D6F94BA}" destId="{F39138DA-0C32-4FCF-867C-D9B9882DF34B}" srcOrd="1" destOrd="0" presId="urn:microsoft.com/office/officeart/2005/8/layout/chevron2"/>
    <dgm:cxn modelId="{E29F8892-E3E3-4583-95B4-A8E743B56345}" type="presParOf" srcId="{9B8C165D-EB82-4A38-8684-17D8E4C979D7}" destId="{8505BFBA-43A9-4DA4-BA4E-0452265965E9}" srcOrd="5" destOrd="0" presId="urn:microsoft.com/office/officeart/2005/8/layout/chevron2"/>
    <dgm:cxn modelId="{2BCEC50B-F0FB-4B16-803B-109A24CE6EC7}" type="presParOf" srcId="{9B8C165D-EB82-4A38-8684-17D8E4C979D7}" destId="{6851EF89-4A10-46D4-A34A-2BB18F4CCF7D}" srcOrd="6" destOrd="0" presId="urn:microsoft.com/office/officeart/2005/8/layout/chevron2"/>
    <dgm:cxn modelId="{E3291CAD-F69F-4529-9A63-18DDFF78DAB3}" type="presParOf" srcId="{6851EF89-4A10-46D4-A34A-2BB18F4CCF7D}" destId="{861E5B38-FD67-4FFD-BC9B-ECF07C1E0A8F}" srcOrd="0" destOrd="0" presId="urn:microsoft.com/office/officeart/2005/8/layout/chevron2"/>
    <dgm:cxn modelId="{9BF4FF05-CB4A-4CE8-A6A0-D2DD2F7B17B7}" type="presParOf" srcId="{6851EF89-4A10-46D4-A34A-2BB18F4CCF7D}" destId="{A429F70F-108E-4D54-9BA3-2828D9FB901B}" srcOrd="1" destOrd="0" presId="urn:microsoft.com/office/officeart/2005/8/layout/chevron2"/>
    <dgm:cxn modelId="{B54523DA-8FF1-4717-AB91-2A7FDB7312AB}" type="presParOf" srcId="{9B8C165D-EB82-4A38-8684-17D8E4C979D7}" destId="{AA637FBA-93D1-44EC-A683-EF5E1F1F5A11}" srcOrd="7" destOrd="0" presId="urn:microsoft.com/office/officeart/2005/8/layout/chevron2"/>
    <dgm:cxn modelId="{AAA824D8-682D-4A34-868A-FA44CFB784F2}" type="presParOf" srcId="{9B8C165D-EB82-4A38-8684-17D8E4C979D7}" destId="{25E25CD4-6BEA-4CC8-84FB-550BC5129A26}" srcOrd="8" destOrd="0" presId="urn:microsoft.com/office/officeart/2005/8/layout/chevron2"/>
    <dgm:cxn modelId="{57DC029E-00A0-4BA5-B72C-4ECA0BE572D4}" type="presParOf" srcId="{25E25CD4-6BEA-4CC8-84FB-550BC5129A26}" destId="{AA616805-C9B7-40B8-B297-4626538C0FD2}" srcOrd="0" destOrd="0" presId="urn:microsoft.com/office/officeart/2005/8/layout/chevron2"/>
    <dgm:cxn modelId="{2D517986-0EC9-41C9-A480-F4C28C3F76C2}" type="presParOf" srcId="{25E25CD4-6BEA-4CC8-84FB-550BC5129A26}" destId="{ADC737EE-262D-48B0-A970-BAEEBAF9C1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0A883-6F3E-4EF6-9341-A1EE3CB25BD8}">
      <dsp:nvSpPr>
        <dsp:cNvPr id="0" name=""/>
        <dsp:cNvSpPr/>
      </dsp:nvSpPr>
      <dsp:spPr>
        <a:xfrm rot="16200000">
          <a:off x="509997" y="-509997"/>
          <a:ext cx="2730500" cy="3750495"/>
        </a:xfrm>
        <a:prstGeom prst="round1Rect">
          <a:avLst/>
        </a:prstGeom>
        <a:solidFill>
          <a:srgbClr val="FFC0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0000"/>
              </a:solidFill>
              <a:latin typeface="Garamond" pitchFamily="18" charset="0"/>
            </a:rPr>
            <a:t>ЦЕНТРАЛЬНОЕ ПОЛОЖЕНИЕ ПО ОТНОШЕНИЮ К ТЕРРИТОРИЯМ КРАЯ</a:t>
          </a:r>
          <a:endParaRPr lang="ru-RU" sz="1900" b="1" kern="1200" dirty="0">
            <a:solidFill>
              <a:srgbClr val="FF0000"/>
            </a:solidFill>
          </a:endParaRPr>
        </a:p>
      </dsp:txBody>
      <dsp:txXfrm rot="5400000">
        <a:off x="-1" y="1"/>
        <a:ext cx="3750495" cy="2047875"/>
      </dsp:txXfrm>
    </dsp:sp>
    <dsp:sp modelId="{65C5D89C-7DB4-4BD3-B97E-CE414CA55723}">
      <dsp:nvSpPr>
        <dsp:cNvPr id="0" name=""/>
        <dsp:cNvSpPr/>
      </dsp:nvSpPr>
      <dsp:spPr>
        <a:xfrm>
          <a:off x="3750495" y="0"/>
          <a:ext cx="3750495" cy="2730500"/>
        </a:xfrm>
        <a:prstGeom prst="round1Rect">
          <a:avLst/>
        </a:prstGeom>
        <a:solidFill>
          <a:srgbClr val="92D05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0000"/>
              </a:solidFill>
              <a:latin typeface="Garamond" pitchFamily="18" charset="0"/>
            </a:rPr>
            <a:t>УДАЧНОЕ СОЧЕТАНИЕ ФАКТОРОВ ВЫСОКОГО СПРОСА И РЕАЛЬНЫХ ВОЗМОЖНОСТЕЙ ТЕРРИТОРИИ </a:t>
          </a:r>
          <a:endParaRPr lang="ru-RU" sz="1900" b="1" kern="1200" dirty="0">
            <a:solidFill>
              <a:srgbClr val="FF0000"/>
            </a:solidFill>
            <a:latin typeface="Garamond" pitchFamily="18" charset="0"/>
          </a:endParaRPr>
        </a:p>
      </dsp:txBody>
      <dsp:txXfrm>
        <a:off x="3750495" y="0"/>
        <a:ext cx="3750495" cy="2047875"/>
      </dsp:txXfrm>
    </dsp:sp>
    <dsp:sp modelId="{25381C7E-98BD-4C85-A5D3-C3D3490C8D90}">
      <dsp:nvSpPr>
        <dsp:cNvPr id="0" name=""/>
        <dsp:cNvSpPr/>
      </dsp:nvSpPr>
      <dsp:spPr>
        <a:xfrm rot="10800000">
          <a:off x="0" y="2730500"/>
          <a:ext cx="3750495" cy="2730500"/>
        </a:xfrm>
        <a:prstGeom prst="round1Rect">
          <a:avLst/>
        </a:prstGeom>
        <a:solidFill>
          <a:srgbClr val="92D05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0000"/>
              </a:solidFill>
              <a:latin typeface="Garamond" pitchFamily="18" charset="0"/>
            </a:rPr>
            <a:t>НАЛИЧИЕ ВСЕСЗОННОЙ БАЗЫ ДЛЯ ПРОВЕДЕНИЯ СБОРОВ ФУТБОЛЬНЫХ КОМАНД</a:t>
          </a:r>
          <a:endParaRPr lang="ru-RU" sz="1900" b="1" kern="1200" dirty="0">
            <a:solidFill>
              <a:srgbClr val="FF0000"/>
            </a:solidFill>
          </a:endParaRPr>
        </a:p>
      </dsp:txBody>
      <dsp:txXfrm rot="10800000">
        <a:off x="0" y="3413125"/>
        <a:ext cx="3750495" cy="2047875"/>
      </dsp:txXfrm>
    </dsp:sp>
    <dsp:sp modelId="{5B968291-75A9-4A2F-8EE5-F57A3ED7926F}">
      <dsp:nvSpPr>
        <dsp:cNvPr id="0" name=""/>
        <dsp:cNvSpPr/>
      </dsp:nvSpPr>
      <dsp:spPr>
        <a:xfrm rot="5400000">
          <a:off x="4248415" y="2220502"/>
          <a:ext cx="2730500" cy="3750495"/>
        </a:xfrm>
        <a:prstGeom prst="round1Rect">
          <a:avLst/>
        </a:prstGeom>
        <a:solidFill>
          <a:srgbClr val="FFC0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0000"/>
              </a:solidFill>
              <a:latin typeface="Garamond" pitchFamily="18" charset="0"/>
            </a:rPr>
            <a:t>АКТИВНАЯ КОМАНДА СПОРТИВНОЙ ОБЩЕСТВЕННОСТИ, ГОТОВАЯ ВОПЛОТИТЬ  ПРОЕКТ В ЖИЗНЬ</a:t>
          </a:r>
        </a:p>
      </dsp:txBody>
      <dsp:txXfrm rot="-5400000">
        <a:off x="3738418" y="3413125"/>
        <a:ext cx="3750495" cy="2047875"/>
      </dsp:txXfrm>
    </dsp:sp>
    <dsp:sp modelId="{884A4E07-30C7-41D2-B351-B3152E5573CA}">
      <dsp:nvSpPr>
        <dsp:cNvPr id="0" name=""/>
        <dsp:cNvSpPr/>
      </dsp:nvSpPr>
      <dsp:spPr>
        <a:xfrm>
          <a:off x="2625346" y="2047875"/>
          <a:ext cx="2250297" cy="136525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1"/>
              </a:solidFill>
              <a:latin typeface="Garamond" pitchFamily="18" charset="0"/>
            </a:rPr>
            <a:t>КРАСНОКАМСК</a:t>
          </a:r>
          <a:endParaRPr lang="ru-RU" sz="1900" b="1" kern="1200" dirty="0">
            <a:solidFill>
              <a:schemeClr val="bg1"/>
            </a:solidFill>
            <a:latin typeface="Garamond" pitchFamily="18" charset="0"/>
          </a:endParaRPr>
        </a:p>
      </dsp:txBody>
      <dsp:txXfrm>
        <a:off x="2691992" y="2114521"/>
        <a:ext cx="2117005" cy="12319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8B941-B93D-4550-B654-E0FEF42F6DA4}">
      <dsp:nvSpPr>
        <dsp:cNvPr id="0" name=""/>
        <dsp:cNvSpPr/>
      </dsp:nvSpPr>
      <dsp:spPr>
        <a:xfrm rot="1613606">
          <a:off x="1123232" y="-92641"/>
          <a:ext cx="4645458" cy="4645458"/>
        </a:xfrm>
        <a:prstGeom prst="circularArrow">
          <a:avLst>
            <a:gd name="adj1" fmla="val 5274"/>
            <a:gd name="adj2" fmla="val 312630"/>
            <a:gd name="adj3" fmla="val 14424689"/>
            <a:gd name="adj4" fmla="val 17012886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675D9-B20F-4CB6-870F-60302CC16402}">
      <dsp:nvSpPr>
        <dsp:cNvPr id="0" name=""/>
        <dsp:cNvSpPr/>
      </dsp:nvSpPr>
      <dsp:spPr>
        <a:xfrm>
          <a:off x="2590235" y="1535960"/>
          <a:ext cx="1567351" cy="752459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Garamond" pitchFamily="18" charset="0"/>
            </a:rPr>
            <a:t>УСТРОЙСТВО ДВОРОВЫХ ФУТБОЛЬНЫХ ПЛОЩАДОК</a:t>
          </a:r>
          <a:endParaRPr lang="ru-RU" sz="1100" b="1" kern="1200" dirty="0">
            <a:latin typeface="Garamond" pitchFamily="18" charset="0"/>
          </a:endParaRPr>
        </a:p>
      </dsp:txBody>
      <dsp:txXfrm>
        <a:off x="2626967" y="1572692"/>
        <a:ext cx="1493887" cy="678995"/>
      </dsp:txXfrm>
    </dsp:sp>
    <dsp:sp modelId="{7CA6510A-C22B-469D-B01B-3C8D5C0985CC}">
      <dsp:nvSpPr>
        <dsp:cNvPr id="0" name=""/>
        <dsp:cNvSpPr/>
      </dsp:nvSpPr>
      <dsp:spPr>
        <a:xfrm>
          <a:off x="2502094" y="3913393"/>
          <a:ext cx="1874823" cy="730076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Garamond" pitchFamily="18" charset="0"/>
            </a:rPr>
            <a:t>УСТРОЙСТВО ДВОРОВЫХ ФУТБОЛЬНЫХ ПЛОЩАДОК</a:t>
          </a:r>
          <a:endParaRPr lang="ru-RU" sz="1100" b="1" kern="1200" dirty="0">
            <a:latin typeface="Garamond" pitchFamily="18" charset="0"/>
          </a:endParaRPr>
        </a:p>
      </dsp:txBody>
      <dsp:txXfrm>
        <a:off x="2537733" y="3949032"/>
        <a:ext cx="1803545" cy="658798"/>
      </dsp:txXfrm>
    </dsp:sp>
    <dsp:sp modelId="{68AA2FEB-994B-4B6B-8CDC-A537E6EA8BDB}">
      <dsp:nvSpPr>
        <dsp:cNvPr id="0" name=""/>
        <dsp:cNvSpPr/>
      </dsp:nvSpPr>
      <dsp:spPr>
        <a:xfrm>
          <a:off x="4734106" y="2551526"/>
          <a:ext cx="1834248" cy="839475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Garamond" pitchFamily="18" charset="0"/>
            </a:rPr>
            <a:t>ПРИОБРЕТЕНИЕ ОБОРУДОВАНИЯ И УСТАНОВКА ИГРОВЫХ ТРЕНАЖЕРОВ</a:t>
          </a:r>
          <a:endParaRPr lang="ru-RU" sz="1000" b="1" kern="1200" dirty="0">
            <a:latin typeface="Garamond" pitchFamily="18" charset="0"/>
          </a:endParaRPr>
        </a:p>
      </dsp:txBody>
      <dsp:txXfrm>
        <a:off x="4775086" y="2592506"/>
        <a:ext cx="1752288" cy="757515"/>
      </dsp:txXfrm>
    </dsp:sp>
    <dsp:sp modelId="{6BD2F2DA-9541-4466-82C1-6C2346C3A946}">
      <dsp:nvSpPr>
        <dsp:cNvPr id="0" name=""/>
        <dsp:cNvSpPr/>
      </dsp:nvSpPr>
      <dsp:spPr>
        <a:xfrm>
          <a:off x="285755" y="2511011"/>
          <a:ext cx="1869795" cy="833477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FF0000"/>
              </a:solidFill>
              <a:latin typeface="Garamond" pitchFamily="18" charset="0"/>
            </a:rPr>
            <a:t>СОЗДАНИЕ ОТРЯДОВ СПОРТИВНЫХ ВОЛОНТЕРОВ, ПРОВЕДЕНИЕ МАСТЕР-КЛАССОВ И  СЕМИНАРОВ</a:t>
          </a:r>
          <a:endParaRPr lang="ru-RU" sz="1000" b="1" kern="1200" dirty="0">
            <a:solidFill>
              <a:srgbClr val="FF0000"/>
            </a:solidFill>
            <a:latin typeface="Garamond" pitchFamily="18" charset="0"/>
          </a:endParaRPr>
        </a:p>
      </dsp:txBody>
      <dsp:txXfrm>
        <a:off x="326442" y="2551698"/>
        <a:ext cx="1788421" cy="752103"/>
      </dsp:txXfrm>
    </dsp:sp>
    <dsp:sp modelId="{53A0A67E-B208-4E49-A787-673697918288}">
      <dsp:nvSpPr>
        <dsp:cNvPr id="0" name=""/>
        <dsp:cNvSpPr/>
      </dsp:nvSpPr>
      <dsp:spPr>
        <a:xfrm>
          <a:off x="3869861" y="122617"/>
          <a:ext cx="1841371" cy="679139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Garamond" pitchFamily="18" charset="0"/>
            </a:rPr>
            <a:t>ПРОВЕДЕНИЕ МАССОВЫХ МЕРОПРИЯТИЙ СРЕДИ РАЗЛИЧНЫХ ГРУПП НАСЕЛЕНИЯ</a:t>
          </a:r>
          <a:endParaRPr lang="ru-RU" sz="1000" b="1" kern="1200" dirty="0">
            <a:solidFill>
              <a:schemeClr val="bg1"/>
            </a:solidFill>
            <a:latin typeface="Garamond" pitchFamily="18" charset="0"/>
          </a:endParaRPr>
        </a:p>
      </dsp:txBody>
      <dsp:txXfrm>
        <a:off x="3903014" y="155770"/>
        <a:ext cx="1775065" cy="612833"/>
      </dsp:txXfrm>
    </dsp:sp>
    <dsp:sp modelId="{BC986DFC-A20E-41A1-95DA-6C0BC61B4602}">
      <dsp:nvSpPr>
        <dsp:cNvPr id="0" name=""/>
        <dsp:cNvSpPr/>
      </dsp:nvSpPr>
      <dsp:spPr>
        <a:xfrm>
          <a:off x="1396255" y="80490"/>
          <a:ext cx="1847796" cy="714075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Garamond" pitchFamily="18" charset="0"/>
            </a:rPr>
            <a:t>ЕЖЕГОДНЫЕ КОНКУРСЫ, РЕКЛАМНОЕ И ИНФОРМАЦИОННОЕ СОПРОВОЖДЕНИЕ</a:t>
          </a:r>
          <a:endParaRPr lang="ru-RU" sz="1000" b="1" kern="1200" dirty="0">
            <a:latin typeface="Garamond" pitchFamily="18" charset="0"/>
          </a:endParaRPr>
        </a:p>
      </dsp:txBody>
      <dsp:txXfrm>
        <a:off x="1431113" y="115348"/>
        <a:ext cx="1778080" cy="6443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83013-9225-4588-8473-77DD12B1FE40}">
      <dsp:nvSpPr>
        <dsp:cNvPr id="0" name=""/>
        <dsp:cNvSpPr/>
      </dsp:nvSpPr>
      <dsp:spPr>
        <a:xfrm rot="5400000">
          <a:off x="-187142" y="192327"/>
          <a:ext cx="1247614" cy="873330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  <a:latin typeface="Garamond" pitchFamily="18" charset="0"/>
            </a:rPr>
            <a:t>Для</a:t>
          </a:r>
          <a:endParaRPr lang="ru-RU" sz="2400" b="1" kern="1200" dirty="0">
            <a:solidFill>
              <a:srgbClr val="FFFF00"/>
            </a:solidFill>
            <a:latin typeface="Garamond" pitchFamily="18" charset="0"/>
          </a:endParaRPr>
        </a:p>
      </dsp:txBody>
      <dsp:txXfrm rot="-5400000">
        <a:off x="0" y="441850"/>
        <a:ext cx="873330" cy="374284"/>
      </dsp:txXfrm>
    </dsp:sp>
    <dsp:sp modelId="{CEEBC08E-AE98-47AD-935B-8531870FF7BE}">
      <dsp:nvSpPr>
        <dsp:cNvPr id="0" name=""/>
        <dsp:cNvSpPr/>
      </dsp:nvSpPr>
      <dsp:spPr>
        <a:xfrm rot="5400000">
          <a:off x="3674528" y="-2796012"/>
          <a:ext cx="810949" cy="64133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FF0000"/>
              </a:solidFill>
              <a:latin typeface="Garamond" pitchFamily="18" charset="0"/>
            </a:rPr>
            <a:t>Open air </a:t>
          </a:r>
          <a:r>
            <a:rPr lang="ru-RU" sz="2000" b="1" kern="1200" dirty="0" smtClean="0">
              <a:solidFill>
                <a:srgbClr val="FF0000"/>
              </a:solidFill>
              <a:latin typeface="Garamond" pitchFamily="18" charset="0"/>
            </a:rPr>
            <a:t>«Футбольный бум» (массовые </a:t>
          </a:r>
          <a:r>
            <a:rPr lang="en-US" sz="2000" b="1" kern="1200" dirty="0" smtClean="0">
              <a:solidFill>
                <a:srgbClr val="FF0000"/>
              </a:solidFill>
              <a:latin typeface="Garamond" pitchFamily="18" charset="0"/>
            </a:rPr>
            <a:t>event</a:t>
          </a:r>
          <a:r>
            <a:rPr lang="ru-RU" sz="2000" b="1" kern="1200" dirty="0" smtClean="0">
              <a:solidFill>
                <a:srgbClr val="FF0000"/>
              </a:solidFill>
              <a:latin typeface="Garamond" pitchFamily="18" charset="0"/>
            </a:rPr>
            <a:t> мероприятия, посвященные футболу)</a:t>
          </a:r>
          <a:endParaRPr lang="ru-RU" sz="2000" kern="1200" dirty="0">
            <a:solidFill>
              <a:srgbClr val="FF0000"/>
            </a:solidFill>
            <a:latin typeface="Garamond" pitchFamily="18" charset="0"/>
          </a:endParaRPr>
        </a:p>
      </dsp:txBody>
      <dsp:txXfrm rot="-5400000">
        <a:off x="873331" y="44772"/>
        <a:ext cx="6373758" cy="731775"/>
      </dsp:txXfrm>
    </dsp:sp>
    <dsp:sp modelId="{A7EB2220-B6A2-4592-BAD4-173154C4439D}">
      <dsp:nvSpPr>
        <dsp:cNvPr id="0" name=""/>
        <dsp:cNvSpPr/>
      </dsp:nvSpPr>
      <dsp:spPr>
        <a:xfrm rot="5400000">
          <a:off x="-187142" y="1347662"/>
          <a:ext cx="1247614" cy="873330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FFFF00"/>
              </a:solidFill>
            </a:rPr>
            <a:t>жителей</a:t>
          </a:r>
          <a:endParaRPr lang="ru-RU" sz="1700" b="1" kern="1200" dirty="0">
            <a:solidFill>
              <a:srgbClr val="FFFF00"/>
            </a:solidFill>
          </a:endParaRPr>
        </a:p>
      </dsp:txBody>
      <dsp:txXfrm rot="-5400000">
        <a:off x="0" y="1597185"/>
        <a:ext cx="873330" cy="374284"/>
      </dsp:txXfrm>
    </dsp:sp>
    <dsp:sp modelId="{82A07688-9F9F-4CF1-82BA-C91C9B03EC62}">
      <dsp:nvSpPr>
        <dsp:cNvPr id="0" name=""/>
        <dsp:cNvSpPr/>
      </dsp:nvSpPr>
      <dsp:spPr>
        <a:xfrm rot="5400000">
          <a:off x="3670680" y="-1640677"/>
          <a:ext cx="810949" cy="64133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FF0000"/>
              </a:solidFill>
              <a:latin typeface="Garamond" pitchFamily="18" charset="0"/>
            </a:rPr>
            <a:t>Соревнования по преодолению полосы препятствий «Футбольный марш»</a:t>
          </a:r>
          <a:endParaRPr lang="ru-RU" sz="1800" kern="1200" dirty="0">
            <a:solidFill>
              <a:srgbClr val="FF0000"/>
            </a:solidFill>
            <a:latin typeface="Garamond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FF0000"/>
              </a:solidFill>
              <a:latin typeface="Garamond" pitchFamily="18" charset="0"/>
            </a:rPr>
            <a:t>Футбольный спринт (бег с мячом) 30, 60 и 100 м </a:t>
          </a:r>
          <a:endParaRPr lang="ru-RU" sz="1800" kern="1200" dirty="0">
            <a:solidFill>
              <a:srgbClr val="FF0000"/>
            </a:solidFill>
            <a:latin typeface="Garamond" pitchFamily="18" charset="0"/>
          </a:endParaRPr>
        </a:p>
      </dsp:txBody>
      <dsp:txXfrm rot="-5400000">
        <a:off x="869483" y="1200107"/>
        <a:ext cx="6373758" cy="731775"/>
      </dsp:txXfrm>
    </dsp:sp>
    <dsp:sp modelId="{F27AF66A-E34B-4355-ACE9-F9E8BC6D594D}">
      <dsp:nvSpPr>
        <dsp:cNvPr id="0" name=""/>
        <dsp:cNvSpPr/>
      </dsp:nvSpPr>
      <dsp:spPr>
        <a:xfrm rot="5400000">
          <a:off x="-187142" y="2456561"/>
          <a:ext cx="1247614" cy="873330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FF00"/>
              </a:solidFill>
            </a:rPr>
            <a:t>и</a:t>
          </a:r>
          <a:endParaRPr lang="ru-RU" sz="2400" kern="1200" dirty="0">
            <a:solidFill>
              <a:srgbClr val="FFFF00"/>
            </a:solidFill>
          </a:endParaRPr>
        </a:p>
      </dsp:txBody>
      <dsp:txXfrm rot="-5400000">
        <a:off x="0" y="2706084"/>
        <a:ext cx="873330" cy="374284"/>
      </dsp:txXfrm>
    </dsp:sp>
    <dsp:sp modelId="{F39138DA-0C32-4FCF-867C-D9B9882DF34B}">
      <dsp:nvSpPr>
        <dsp:cNvPr id="0" name=""/>
        <dsp:cNvSpPr/>
      </dsp:nvSpPr>
      <dsp:spPr>
        <a:xfrm rot="5400000">
          <a:off x="3674528" y="-531778"/>
          <a:ext cx="810949" cy="64133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500" b="1" kern="1200" dirty="0" smtClean="0">
              <a:solidFill>
                <a:srgbClr val="FF0000"/>
              </a:solidFill>
              <a:latin typeface="Garamond" pitchFamily="18" charset="0"/>
            </a:rPr>
            <a:t>Международные соревнования по футболу «Чемпионат  Европы среди детей 2009-2010 г.р.» с привлечением команд г. Марли (Франция), г. Дуйсбург (Германия), национальных команд </a:t>
          </a:r>
          <a:r>
            <a:rPr lang="ru-RU" sz="1500" b="1" kern="1200" dirty="0" err="1" smtClean="0">
              <a:solidFill>
                <a:srgbClr val="FF0000"/>
              </a:solidFill>
              <a:latin typeface="Garamond" pitchFamily="18" charset="0"/>
            </a:rPr>
            <a:t>Узбекистана,Азербайджана</a:t>
          </a:r>
          <a:r>
            <a:rPr lang="ru-RU" sz="1500" b="1" kern="1200" dirty="0" smtClean="0">
              <a:solidFill>
                <a:srgbClr val="FF0000"/>
              </a:solidFill>
              <a:latin typeface="Garamond" pitchFamily="18" charset="0"/>
            </a:rPr>
            <a:t> </a:t>
          </a:r>
          <a:endParaRPr lang="ru-RU" sz="1500" kern="1200" dirty="0">
            <a:solidFill>
              <a:srgbClr val="FF0000"/>
            </a:solidFill>
            <a:latin typeface="Garamond" pitchFamily="18" charset="0"/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873331" y="2309006"/>
        <a:ext cx="6373758" cy="731775"/>
      </dsp:txXfrm>
    </dsp:sp>
    <dsp:sp modelId="{861E5B38-FD67-4FFD-BC9B-ECF07C1E0A8F}">
      <dsp:nvSpPr>
        <dsp:cNvPr id="0" name=""/>
        <dsp:cNvSpPr/>
      </dsp:nvSpPr>
      <dsp:spPr>
        <a:xfrm rot="5400000">
          <a:off x="-187142" y="3588678"/>
          <a:ext cx="1247614" cy="873330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FF00"/>
              </a:solidFill>
            </a:rPr>
            <a:t>гостей</a:t>
          </a:r>
          <a:endParaRPr lang="ru-RU" sz="2400" kern="1200" dirty="0">
            <a:solidFill>
              <a:srgbClr val="FFFF00"/>
            </a:solidFill>
          </a:endParaRPr>
        </a:p>
      </dsp:txBody>
      <dsp:txXfrm rot="-5400000">
        <a:off x="0" y="3838201"/>
        <a:ext cx="873330" cy="374284"/>
      </dsp:txXfrm>
    </dsp:sp>
    <dsp:sp modelId="{A429F70F-108E-4D54-9BA3-2828D9FB901B}">
      <dsp:nvSpPr>
        <dsp:cNvPr id="0" name=""/>
        <dsp:cNvSpPr/>
      </dsp:nvSpPr>
      <dsp:spPr>
        <a:xfrm rot="5400000">
          <a:off x="3674528" y="600338"/>
          <a:ext cx="810949" cy="64133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FF0000"/>
              </a:solidFill>
              <a:latin typeface="Garamond" pitchFamily="18" charset="0"/>
            </a:rPr>
            <a:t>Матчевые встречи с участием звезд футбола</a:t>
          </a:r>
          <a:endParaRPr lang="ru-RU" sz="2000" kern="1200" dirty="0">
            <a:solidFill>
              <a:srgbClr val="FF0000"/>
            </a:solidFill>
            <a:latin typeface="Garamond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FF0000"/>
              </a:solidFill>
              <a:latin typeface="Garamond" pitchFamily="18" charset="0"/>
            </a:rPr>
            <a:t>Конкурсы «Мисс и мистер футбола»</a:t>
          </a:r>
          <a:endParaRPr lang="ru-RU" sz="2000" kern="1200" dirty="0">
            <a:solidFill>
              <a:srgbClr val="FF0000"/>
            </a:solidFill>
            <a:latin typeface="Garamond" pitchFamily="18" charset="0"/>
          </a:endParaRPr>
        </a:p>
      </dsp:txBody>
      <dsp:txXfrm rot="-5400000">
        <a:off x="873331" y="3441123"/>
        <a:ext cx="6373758" cy="731775"/>
      </dsp:txXfrm>
    </dsp:sp>
    <dsp:sp modelId="{AA616805-C9B7-40B8-B297-4626538C0FD2}">
      <dsp:nvSpPr>
        <dsp:cNvPr id="0" name=""/>
        <dsp:cNvSpPr/>
      </dsp:nvSpPr>
      <dsp:spPr>
        <a:xfrm rot="5400000">
          <a:off x="-187142" y="4720795"/>
          <a:ext cx="1247614" cy="873330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FF00"/>
              </a:solidFill>
            </a:rPr>
            <a:t>округа</a:t>
          </a:r>
          <a:endParaRPr lang="ru-RU" sz="2000" kern="1200" dirty="0">
            <a:solidFill>
              <a:srgbClr val="FFFF00"/>
            </a:solidFill>
          </a:endParaRPr>
        </a:p>
      </dsp:txBody>
      <dsp:txXfrm rot="-5400000">
        <a:off x="0" y="4970318"/>
        <a:ext cx="873330" cy="374284"/>
      </dsp:txXfrm>
    </dsp:sp>
    <dsp:sp modelId="{ADC737EE-262D-48B0-A970-BAEEBAF9C136}">
      <dsp:nvSpPr>
        <dsp:cNvPr id="0" name=""/>
        <dsp:cNvSpPr/>
      </dsp:nvSpPr>
      <dsp:spPr>
        <a:xfrm rot="5400000">
          <a:off x="3674528" y="1732455"/>
          <a:ext cx="810949" cy="64133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FF0000"/>
              </a:solidFill>
              <a:latin typeface="Garamond" pitchFamily="18" charset="0"/>
            </a:rPr>
            <a:t>Организация благотворительных мероприятий, с целью развития футбола на территории Краснокамского городского округа</a:t>
          </a:r>
          <a:endParaRPr lang="ru-RU" sz="1600" kern="1200" dirty="0">
            <a:solidFill>
              <a:srgbClr val="FF0000"/>
            </a:solidFill>
            <a:latin typeface="Garamond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latin typeface="Garamond" pitchFamily="18" charset="0"/>
            </a:rPr>
            <a:t>On-line </a:t>
          </a:r>
          <a:r>
            <a:rPr lang="ru-RU" sz="1600" b="1" kern="1200" dirty="0" smtClean="0">
              <a:solidFill>
                <a:srgbClr val="FF0000"/>
              </a:solidFill>
              <a:latin typeface="Garamond" pitchFamily="18" charset="0"/>
            </a:rPr>
            <a:t> игры и многое</a:t>
          </a:r>
          <a:r>
            <a:rPr lang="en-US" sz="1600" b="1" kern="1200" dirty="0" smtClean="0">
              <a:solidFill>
                <a:srgbClr val="FF0000"/>
              </a:solidFill>
              <a:latin typeface="Garamond" pitchFamily="18" charset="0"/>
            </a:rPr>
            <a:t> </a:t>
          </a:r>
          <a:r>
            <a:rPr lang="ru-RU" sz="1600" b="1" kern="1200" dirty="0" smtClean="0">
              <a:solidFill>
                <a:srgbClr val="FF0000"/>
              </a:solidFill>
              <a:latin typeface="Garamond" pitchFamily="18" charset="0"/>
            </a:rPr>
            <a:t>другое…</a:t>
          </a:r>
        </a:p>
      </dsp:txBody>
      <dsp:txXfrm rot="-5400000">
        <a:off x="873331" y="4573240"/>
        <a:ext cx="6373758" cy="731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ADCC1-3883-4C47-B8E1-07D2D7AC3BF5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BA05C-3DBB-4A57-9927-B803C8792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19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49.png"/><Relationship Id="rId3" Type="http://schemas.openxmlformats.org/officeDocument/2006/relationships/image" Target="../media/image9.png"/><Relationship Id="rId21" Type="http://schemas.microsoft.com/office/2007/relationships/hdphoto" Target="../media/hdphoto4.wdp"/><Relationship Id="rId7" Type="http://schemas.microsoft.com/office/2007/relationships/hdphoto" Target="../media/hdphoto1.wdp"/><Relationship Id="rId12" Type="http://schemas.openxmlformats.org/officeDocument/2006/relationships/image" Target="../media/image44.png"/><Relationship Id="rId17" Type="http://schemas.openxmlformats.org/officeDocument/2006/relationships/image" Target="../media/image48.png"/><Relationship Id="rId2" Type="http://schemas.openxmlformats.org/officeDocument/2006/relationships/image" Target="../media/image1.jpe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5" Type="http://schemas.microsoft.com/office/2007/relationships/hdphoto" Target="../media/hdphoto3.wdp"/><Relationship Id="rId23" Type="http://schemas.microsoft.com/office/2007/relationships/hdphoto" Target="../media/hdphoto5.wdp"/><Relationship Id="rId10" Type="http://schemas.openxmlformats.org/officeDocument/2006/relationships/image" Target="../media/image42.png"/><Relationship Id="rId19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microsoft.com/office/2007/relationships/hdphoto" Target="../media/hdphoto2.wdp"/><Relationship Id="rId14" Type="http://schemas.openxmlformats.org/officeDocument/2006/relationships/image" Target="../media/image46.png"/><Relationship Id="rId22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0.png"/><Relationship Id="rId3" Type="http://schemas.openxmlformats.org/officeDocument/2006/relationships/image" Target="../media/image53.jpeg"/><Relationship Id="rId7" Type="http://schemas.openxmlformats.org/officeDocument/2006/relationships/image" Target="../media/image55.png"/><Relationship Id="rId12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10.png"/><Relationship Id="rId10" Type="http://schemas.openxmlformats.org/officeDocument/2006/relationships/image" Target="../media/image58.png"/><Relationship Id="rId4" Type="http://schemas.openxmlformats.org/officeDocument/2006/relationships/image" Target="../media/image9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9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0.png"/><Relationship Id="rId5" Type="http://schemas.openxmlformats.org/officeDocument/2006/relationships/diagramData" Target="../diagrams/data1.xml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27.jpeg"/><Relationship Id="rId2" Type="http://schemas.openxmlformats.org/officeDocument/2006/relationships/image" Target="../media/image1.jpe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6.jpeg"/><Relationship Id="rId5" Type="http://schemas.openxmlformats.org/officeDocument/2006/relationships/diagramData" Target="../diagrams/data2.xml"/><Relationship Id="rId15" Type="http://schemas.openxmlformats.org/officeDocument/2006/relationships/image" Target="../media/image10.png"/><Relationship Id="rId10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microsoft.com/office/2007/relationships/diagramDrawing" Target="../diagrams/drawing2.xml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29.png"/><Relationship Id="rId10" Type="http://schemas.microsoft.com/office/2007/relationships/diagramDrawing" Target="../diagrams/drawing3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4.png"/><Relationship Id="rId10" Type="http://schemas.openxmlformats.org/officeDocument/2006/relationships/image" Target="../media/image10.png"/><Relationship Id="rId4" Type="http://schemas.openxmlformats.org/officeDocument/2006/relationships/image" Target="../media/image3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e5ba857d541124af239a55b0a2307569.jpg"/>
          <p:cNvPicPr>
            <a:picLocks noChangeAspect="1"/>
          </p:cNvPicPr>
          <p:nvPr/>
        </p:nvPicPr>
        <p:blipFill>
          <a:blip r:embed="rId2"/>
          <a:srcRect l="5860" r="1080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74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400" b="1" dirty="0">
                <a:solidFill>
                  <a:srgbClr val="C00000"/>
                </a:solidFill>
                <a:latin typeface="Garamond" pitchFamily="18" charset="0"/>
              </a:rPr>
              <a:t>Министерство физической культуры </a:t>
            </a:r>
            <a:r>
              <a:rPr lang="ru-RU" sz="2400" b="1" dirty="0" smtClean="0">
                <a:solidFill>
                  <a:srgbClr val="C00000"/>
                </a:solidFill>
                <a:latin typeface="Garamond" pitchFamily="18" charset="0"/>
              </a:rPr>
              <a:t>и спорта </a:t>
            </a:r>
            <a:r>
              <a:rPr lang="ru-RU" sz="2400" b="1" dirty="0">
                <a:solidFill>
                  <a:srgbClr val="C00000"/>
                </a:solidFill>
                <a:latin typeface="Garamond" pitchFamily="18" charset="0"/>
              </a:rPr>
              <a:t>Пермского </a:t>
            </a:r>
            <a:r>
              <a:rPr lang="ru-RU" sz="2400" b="1" dirty="0" smtClean="0">
                <a:solidFill>
                  <a:srgbClr val="C00000"/>
                </a:solidFill>
                <a:latin typeface="Garamond" pitchFamily="18" charset="0"/>
              </a:rPr>
              <a:t>края </a:t>
            </a:r>
          </a:p>
          <a:p>
            <a:pPr algn="ctr">
              <a:lnSpc>
                <a:spcPts val="16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Garamond" pitchFamily="18" charset="0"/>
              </a:rPr>
              <a:t>Администрация </a:t>
            </a:r>
            <a:r>
              <a:rPr lang="ru-RU" sz="2400" b="1" dirty="0">
                <a:solidFill>
                  <a:srgbClr val="C00000"/>
                </a:solidFill>
                <a:latin typeface="Garamond" pitchFamily="18" charset="0"/>
              </a:rPr>
              <a:t>Краснокамского </a:t>
            </a:r>
            <a:r>
              <a:rPr lang="ru-RU" sz="2400" b="1" dirty="0" smtClean="0">
                <a:solidFill>
                  <a:srgbClr val="C00000"/>
                </a:solidFill>
                <a:latin typeface="Garamond" pitchFamily="18" charset="0"/>
              </a:rPr>
              <a:t>городского округа </a:t>
            </a:r>
          </a:p>
          <a:p>
            <a:pPr algn="ctr">
              <a:lnSpc>
                <a:spcPts val="16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Garamond" pitchFamily="18" charset="0"/>
              </a:rPr>
              <a:t>Управление </a:t>
            </a:r>
            <a:r>
              <a:rPr lang="ru-RU" sz="2400" b="1" dirty="0">
                <a:solidFill>
                  <a:srgbClr val="C00000"/>
                </a:solidFill>
                <a:latin typeface="Garamond" pitchFamily="18" charset="0"/>
              </a:rPr>
              <a:t>по спорту и физической </a:t>
            </a:r>
            <a:r>
              <a:rPr lang="ru-RU" sz="2400" b="1" dirty="0" smtClean="0">
                <a:solidFill>
                  <a:srgbClr val="C00000"/>
                </a:solidFill>
                <a:latin typeface="Garamond" pitchFamily="18" charset="0"/>
              </a:rPr>
              <a:t>культуре  </a:t>
            </a:r>
            <a:endParaRPr lang="ru-RU" sz="24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10" name="Блок-схема: данные 9"/>
          <p:cNvSpPr/>
          <p:nvPr/>
        </p:nvSpPr>
        <p:spPr>
          <a:xfrm>
            <a:off x="0" y="6215082"/>
            <a:ext cx="9144000" cy="642918"/>
          </a:xfrm>
          <a:prstGeom prst="flowChartInputOutput">
            <a:avLst/>
          </a:prstGeom>
          <a:solidFill>
            <a:srgbClr val="92D05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643050"/>
            <a:ext cx="8358246" cy="378621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КРАСНОКАМСК-СТОЛИЦА ФУТБОЛА 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28860" y="6215082"/>
            <a:ext cx="4572000" cy="582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Garamond" pitchFamily="18" charset="0"/>
              </a:rPr>
              <a:t>В рамках краевого проекта </a:t>
            </a:r>
          </a:p>
          <a:p>
            <a:pPr algn="ctr">
              <a:lnSpc>
                <a:spcPts val="18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Garamond" pitchFamily="18" charset="0"/>
              </a:rPr>
              <a:t>«Мы выбираем спорт»</a:t>
            </a:r>
            <a:endParaRPr lang="ru-RU" sz="24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>
            <a:lum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786190"/>
            <a:ext cx="785818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0" y="2500306"/>
            <a:ext cx="9144000" cy="3214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ru-RU" sz="53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</a:br>
            <a:r>
              <a:rPr kumimoji="0" lang="ru-RU" sz="53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                   </a:t>
            </a:r>
            <a:r>
              <a:rPr kumimoji="0" lang="ru-RU" sz="72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2    2 </a:t>
            </a:r>
            <a:r>
              <a:rPr kumimoji="0" lang="ru-RU" sz="7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ru-RU" sz="7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</a:br>
            <a:r>
              <a:rPr kumimoji="0" lang="ru-RU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3">
            <a:lum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3786190"/>
            <a:ext cx="785818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14" y="285728"/>
            <a:ext cx="445663" cy="838113"/>
          </a:xfrm>
          <a:prstGeom prst="rect">
            <a:avLst/>
          </a:prstGeom>
        </p:spPr>
      </p:pic>
      <p:pic>
        <p:nvPicPr>
          <p:cNvPr id="23" name="Рисунок 22" descr="Герб КГО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4282" y="214290"/>
            <a:ext cx="642942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e5ba857d541124af239a55b0a2307569.jpg"/>
          <p:cNvPicPr>
            <a:picLocks noChangeAspect="1"/>
          </p:cNvPicPr>
          <p:nvPr/>
        </p:nvPicPr>
        <p:blipFill>
          <a:blip r:embed="rId2"/>
          <a:srcRect l="5860" r="1080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4000496" y="5214950"/>
            <a:ext cx="4572032" cy="16430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ye3750eb65f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928802"/>
            <a:ext cx="4786314" cy="269476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" name="Picture 2" descr="https://sun9-11.userapi.com/c850636/v850636825/18672a/QhlDSyhQsp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2" b="3439"/>
          <a:stretch>
            <a:fillRect/>
          </a:stretch>
        </p:blipFill>
        <p:spPr bwMode="auto">
          <a:xfrm>
            <a:off x="0" y="3071810"/>
            <a:ext cx="4000496" cy="322542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357686" y="928670"/>
            <a:ext cx="4786314" cy="101566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flood" dir="t"/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ramond" pitchFamily="18" charset="0"/>
              </a:rPr>
              <a:t>- обеспечение возможности для жителей округа заниматься спортом на объектах в шаговой доступности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aramond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2143116"/>
            <a:ext cx="4000496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flood" dir="t"/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создание условий для развития самого массового и востребованного вида спорта – футбола 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 l="4394" t="71133" r="80469" b="5386"/>
          <a:stretch>
            <a:fillRect/>
          </a:stretch>
        </p:blipFill>
        <p:spPr bwMode="auto">
          <a:xfrm>
            <a:off x="0" y="0"/>
            <a:ext cx="1500166" cy="164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/>
          <a:srcRect l="45313" t="40972" r="26171" b="50695"/>
          <a:stretch>
            <a:fillRect/>
          </a:stretch>
        </p:blipFill>
        <p:spPr bwMode="auto">
          <a:xfrm>
            <a:off x="1500166" y="0"/>
            <a:ext cx="335758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8" name="Прямоугольник 17"/>
          <p:cNvSpPr/>
          <p:nvPr/>
        </p:nvSpPr>
        <p:spPr>
          <a:xfrm>
            <a:off x="1500166" y="0"/>
            <a:ext cx="32431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Для чего?</a:t>
            </a:r>
            <a:endParaRPr lang="ru-RU" sz="5400" dirty="0"/>
          </a:p>
        </p:txBody>
      </p:sp>
      <p:pic>
        <p:nvPicPr>
          <p:cNvPr id="21" name="Рисунок 20" descr="png-world-cup-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00496" y="5357826"/>
            <a:ext cx="4590495" cy="150017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4000496" y="4500570"/>
            <a:ext cx="4572032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flood" dir="t"/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ФУТБОЛ -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здоровье нации!!!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7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e5ba857d541124af239a55b0a2307569.jpg"/>
          <p:cNvPicPr>
            <a:picLocks noChangeAspect="1"/>
          </p:cNvPicPr>
          <p:nvPr/>
        </p:nvPicPr>
        <p:blipFill>
          <a:blip r:embed="rId2"/>
          <a:srcRect l="5860" r="1080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 l="4394" t="71133" r="80469" b="5386"/>
          <a:stretch>
            <a:fillRect/>
          </a:stretch>
        </p:blipFill>
        <p:spPr bwMode="auto">
          <a:xfrm>
            <a:off x="7858116" y="0"/>
            <a:ext cx="1285884" cy="141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 l="45313" t="40972" r="26171" b="50695"/>
          <a:stretch>
            <a:fillRect/>
          </a:stretch>
        </p:blipFill>
        <p:spPr bwMode="auto">
          <a:xfrm>
            <a:off x="683570" y="262430"/>
            <a:ext cx="4664346" cy="75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3" name="Прямоугольник 12"/>
          <p:cNvSpPr/>
          <p:nvPr/>
        </p:nvSpPr>
        <p:spPr>
          <a:xfrm>
            <a:off x="796674" y="94319"/>
            <a:ext cx="79683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В результате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50470"/>
            <a:ext cx="2304256" cy="7383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/>
                </a:solidFill>
              </a:rPr>
              <a:t>10 </a:t>
            </a:r>
            <a:r>
              <a:rPr lang="ru-RU" dirty="0" smtClean="0">
                <a:solidFill>
                  <a:schemeClr val="tx2"/>
                </a:solidFill>
              </a:rPr>
              <a:t>спортивных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площадок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52767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39552" y="2149809"/>
            <a:ext cx="2304256" cy="7383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/>
                </a:solidFill>
              </a:rPr>
              <a:t>4</a:t>
            </a:r>
            <a:r>
              <a:rPr lang="ru-RU" b="1" dirty="0" smtClean="0">
                <a:solidFill>
                  <a:schemeClr val="tx2"/>
                </a:solidFill>
              </a:rPr>
              <a:t>0 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мероприятий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71" b="100000" l="2290" r="98473">
                        <a14:foregroundMark x1="14504" y1="62097" x2="14504" y2="62097"/>
                        <a14:foregroundMark x1="17557" y1="33065" x2="17557" y2="33065"/>
                        <a14:foregroundMark x1="16031" y1="85484" x2="16031" y2="85484"/>
                        <a14:foregroundMark x1="36641" y1="15323" x2="36641" y2="15323"/>
                        <a14:foregroundMark x1="52672" y1="15323" x2="52672" y2="15323"/>
                        <a14:foregroundMark x1="64885" y1="15323" x2="64885" y2="15323"/>
                        <a14:foregroundMark x1="80153" y1="15323" x2="80153" y2="15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49" y="2149807"/>
            <a:ext cx="727406" cy="73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539552" y="3059815"/>
            <a:ext cx="2304256" cy="7383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2"/>
                </a:solidFill>
              </a:rPr>
              <a:t>20 000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участников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Users\317PC\Downloads\noun_people_707169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81" b="95571" l="4908" r="97393">
                        <a14:foregroundMark x1="17791" y1="50937" x2="17791" y2="50937"/>
                        <a14:foregroundMark x1="27761" y1="42589" x2="27761" y2="42589"/>
                        <a14:foregroundMark x1="36043" y1="32879" x2="36043" y2="32879"/>
                        <a14:foregroundMark x1="46319" y1="24702" x2="46319" y2="24702"/>
                        <a14:foregroundMark x1="53834" y1="14140" x2="53834" y2="14140"/>
                        <a14:foregroundMark x1="63037" y1="25894" x2="63037" y2="25894"/>
                        <a14:foregroundMark x1="71779" y1="34583" x2="71779" y2="34583"/>
                        <a14:foregroundMark x1="78681" y1="42249" x2="78681" y2="42249"/>
                        <a14:foregroundMark x1="89417" y1="51278" x2="89417" y2="51278"/>
                        <a14:foregroundMark x1="89724" y1="65588" x2="89724" y2="65588"/>
                        <a14:foregroundMark x1="69785" y1="67291" x2="69785" y2="67291"/>
                        <a14:foregroundMark x1="71012" y1="50256" x2="71012" y2="50256"/>
                        <a14:foregroundMark x1="59816" y1="41397" x2="59816" y2="41397"/>
                        <a14:foregroundMark x1="52761" y1="33220" x2="52761" y2="33220"/>
                        <a14:foregroundMark x1="43712" y1="42930" x2="43712" y2="42930"/>
                        <a14:foregroundMark x1="54141" y1="52470" x2="54141" y2="52470"/>
                        <a14:foregroundMark x1="35583" y1="51789" x2="35583" y2="51789"/>
                        <a14:foregroundMark x1="35429" y1="64395" x2="35429" y2="64395"/>
                        <a14:foregroundMark x1="54141" y1="63203" x2="54141" y2="63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295" y="3026177"/>
            <a:ext cx="857494" cy="7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39552" y="3893300"/>
            <a:ext cx="2304256" cy="13358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/>
                </a:solidFill>
              </a:rPr>
              <a:t>Рост числа 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систематически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занимающихся </a:t>
            </a:r>
            <a:r>
              <a:rPr lang="ru-RU" dirty="0" smtClean="0">
                <a:solidFill>
                  <a:schemeClr val="tx2"/>
                </a:solidFill>
              </a:rPr>
              <a:t>спортом </a:t>
            </a:r>
            <a:r>
              <a:rPr lang="ru-RU" dirty="0" smtClean="0">
                <a:solidFill>
                  <a:schemeClr val="tx2"/>
                </a:solidFill>
              </a:rPr>
              <a:t>(%)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34            42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39" y="4385333"/>
            <a:ext cx="725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539552" y="5324636"/>
            <a:ext cx="2270652" cy="14715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/>
                </a:solidFill>
              </a:rPr>
              <a:t>Рост числа 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с</a:t>
            </a:r>
            <a:r>
              <a:rPr lang="ru-RU" dirty="0" smtClean="0">
                <a:solidFill>
                  <a:schemeClr val="tx2"/>
                </a:solidFill>
              </a:rPr>
              <a:t>истематически </a:t>
            </a:r>
            <a:r>
              <a:rPr lang="ru-RU" dirty="0" smtClean="0">
                <a:solidFill>
                  <a:schemeClr val="tx2"/>
                </a:solidFill>
              </a:rPr>
              <a:t>занимающихся </a:t>
            </a:r>
            <a:r>
              <a:rPr lang="ru-RU" dirty="0" smtClean="0">
                <a:solidFill>
                  <a:schemeClr val="tx2"/>
                </a:solidFill>
              </a:rPr>
              <a:t>футболом </a:t>
            </a:r>
            <a:r>
              <a:rPr lang="ru-RU" dirty="0" smtClean="0">
                <a:solidFill>
                  <a:schemeClr val="tx2"/>
                </a:solidFill>
              </a:rPr>
              <a:t> (чел.)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783            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2200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585" y="5354369"/>
            <a:ext cx="658281" cy="65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059832" y="1250470"/>
            <a:ext cx="2520280" cy="7277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2"/>
                </a:solidFill>
              </a:rPr>
              <a:t>60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волонтеров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30</a:t>
            </a:r>
            <a:r>
              <a:rPr lang="ru-RU" dirty="0" smtClean="0">
                <a:solidFill>
                  <a:schemeClr val="tx2"/>
                </a:solidFill>
              </a:rPr>
              <a:t> арбитров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32" name="Picture 8" descr="C:\Users\317PC\Downloads\noun_Tshirt_689287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542" y="1272733"/>
            <a:ext cx="816966" cy="69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3069906" y="2144988"/>
            <a:ext cx="2520280" cy="7277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/>
                </a:solidFill>
              </a:rPr>
              <a:t>48</a:t>
            </a:r>
            <a:r>
              <a:rPr lang="ru-RU" dirty="0" smtClean="0">
                <a:solidFill>
                  <a:schemeClr val="tx2"/>
                </a:solidFill>
              </a:rPr>
              <a:t> публикаций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В СМИ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542" y="2144988"/>
            <a:ext cx="827694" cy="71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3085863" y="3048290"/>
            <a:ext cx="2520280" cy="7277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/>
                </a:solidFill>
              </a:rPr>
              <a:t>4</a:t>
            </a:r>
            <a:r>
              <a:rPr lang="en-US" b="1" dirty="0" smtClean="0">
                <a:solidFill>
                  <a:schemeClr val="tx2"/>
                </a:solidFill>
              </a:rPr>
              <a:t>0 </a:t>
            </a:r>
            <a:r>
              <a:rPr lang="ru-RU" dirty="0" smtClean="0">
                <a:solidFill>
                  <a:schemeClr val="tx2"/>
                </a:solidFill>
              </a:rPr>
              <a:t>видео-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сюжетов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581" b="96407" l="7647" r="90000">
                        <a14:foregroundMark x1="28824" y1="37126" x2="28824" y2="37126"/>
                        <a14:foregroundMark x1="34118" y1="37126" x2="34118" y2="37126"/>
                        <a14:foregroundMark x1="54706" y1="29940" x2="54706" y2="29940"/>
                        <a14:foregroundMark x1="35294" y1="32335" x2="35294" y2="32335"/>
                        <a14:foregroundMark x1="78824" y1="32335" x2="78824" y2="32335"/>
                        <a14:foregroundMark x1="47059" y1="56886" x2="47059" y2="56886"/>
                        <a14:foregroundMark x1="38235" y1="53293" x2="38235" y2="53293"/>
                        <a14:foregroundMark x1="34706" y1="58084" x2="34706" y2="58084"/>
                        <a14:foregroundMark x1="38824" y1="63473" x2="38824" y2="63473"/>
                        <a14:foregroundMark x1="40000" y1="68862" x2="40000" y2="68862"/>
                        <a14:foregroundMark x1="47059" y1="65868" x2="47059" y2="65868"/>
                        <a14:foregroundMark x1="53529" y1="61078" x2="53529" y2="61078"/>
                        <a14:foregroundMark x1="52353" y1="68862" x2="52353" y2="68862"/>
                        <a14:foregroundMark x1="54118" y1="54491" x2="54118" y2="54491"/>
                        <a14:foregroundMark x1="45294" y1="48503" x2="45294" y2="50299"/>
                        <a14:foregroundMark x1="40000" y1="48503" x2="40000" y2="48503"/>
                        <a14:foregroundMark x1="52941" y1="48503" x2="52941" y2="48503"/>
                        <a14:foregroundMark x1="58824" y1="56886" x2="58824" y2="56886"/>
                        <a14:foregroundMark x1="31765" y1="84431" x2="31765" y2="84431"/>
                        <a14:foregroundMark x1="44706" y1="85030" x2="44706" y2="85030"/>
                        <a14:foregroundMark x1="64118" y1="85030" x2="64118" y2="85030"/>
                        <a14:foregroundMark x1="75882" y1="83832" x2="75882" y2="83832"/>
                        <a14:foregroundMark x1="72353" y1="61078" x2="72353" y2="61078"/>
                        <a14:backgroundMark x1="70588" y1="54491" x2="70588" y2="54491"/>
                        <a14:backgroundMark x1="75294" y1="53293" x2="75294" y2="53293"/>
                        <a14:backgroundMark x1="76471" y1="58084" x2="76471" y2="58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72" y="2873360"/>
            <a:ext cx="1014472" cy="99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3085863" y="3869189"/>
            <a:ext cx="2520280" cy="13600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/>
                </a:solidFill>
              </a:rPr>
              <a:t>Рост числа сдавших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нормы ГТО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(чел.)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192           500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868144" y="1675079"/>
            <a:ext cx="2632914" cy="26862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Положительная динамика: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Заполняемости стадионов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Спортивных результатов команд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971" y="1772816"/>
            <a:ext cx="570290" cy="57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 descr="C:\Users\317PC\Downloads\noun_stadium_2228303.png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2564170"/>
            <a:ext cx="774680" cy="64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317PC\Downloads\noun_Sport_1950071.png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971" y="3690908"/>
            <a:ext cx="613244" cy="56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39" y="4555889"/>
            <a:ext cx="28051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3085862" y="5324755"/>
            <a:ext cx="2504323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/>
                </a:solidFill>
              </a:rPr>
              <a:t>Ежегодные традиции проведения мероприятий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3" name="Picture 16"/>
          <p:cNvPicPr>
            <a:picLocks noChangeAspect="1" noChangeArrowheads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13000" contrast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117" y="5681162"/>
            <a:ext cx="494408" cy="49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317PC\Desktop\BgGNYHEhsiY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930" b="100000" l="0" r="99600">
                        <a14:foregroundMark x1="41400" y1="60440" x2="41400" y2="60440"/>
                        <a14:foregroundMark x1="50000" y1="62271" x2="50000" y2="62271"/>
                        <a14:foregroundMark x1="56200" y1="61722" x2="56200" y2="61722"/>
                        <a14:foregroundMark x1="91800" y1="47985" x2="91800" y2="47985"/>
                        <a14:backgroundMark x1="58000" y1="64103" x2="58000" y2="6410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12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79" y="4329952"/>
            <a:ext cx="685837" cy="74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1043608" y="6597352"/>
            <a:ext cx="504056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918794" y="5085184"/>
            <a:ext cx="504056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563888" y="4928704"/>
            <a:ext cx="504056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39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e5ba857d541124af239a55b0a2307569.jpg"/>
          <p:cNvPicPr>
            <a:picLocks noChangeAspect="1"/>
          </p:cNvPicPr>
          <p:nvPr/>
        </p:nvPicPr>
        <p:blipFill>
          <a:blip r:embed="rId2"/>
          <a:srcRect l="5860" r="1080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6" name="Picture 2" descr="\\192.168.1.24\обмен\Наталья\Для презентации\IMG_3950.JPG"/>
          <p:cNvPicPr>
            <a:picLocks noChangeAspect="1" noChangeArrowheads="1"/>
          </p:cNvPicPr>
          <p:nvPr/>
        </p:nvPicPr>
        <p:blipFill>
          <a:blip r:embed="rId3" cstate="print"/>
          <a:srcRect r="6580" b="6313"/>
          <a:stretch>
            <a:fillRect/>
          </a:stretch>
        </p:blipFill>
        <p:spPr bwMode="auto">
          <a:xfrm>
            <a:off x="15785" y="2058758"/>
            <a:ext cx="9128215" cy="453887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4394" t="71133" r="80469" b="5386"/>
          <a:stretch>
            <a:fillRect/>
          </a:stretch>
        </p:blipFill>
        <p:spPr bwMode="auto">
          <a:xfrm>
            <a:off x="7643834" y="0"/>
            <a:ext cx="1500166" cy="164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 l="45313" t="40972" r="26171" b="50695"/>
          <a:stretch>
            <a:fillRect/>
          </a:stretch>
        </p:blipFill>
        <p:spPr bwMode="auto">
          <a:xfrm>
            <a:off x="357158" y="0"/>
            <a:ext cx="728667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3" name="Прямоугольник 12"/>
          <p:cNvSpPr/>
          <p:nvPr/>
        </p:nvSpPr>
        <p:spPr>
          <a:xfrm>
            <a:off x="357158" y="0"/>
            <a:ext cx="73379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Поддержи наш выбор!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14480" y="928670"/>
            <a:ext cx="5929354" cy="834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  <a:cs typeface="Arabic Typesetting" pitchFamily="66" charset="-78"/>
              </a:rPr>
              <a:t>vk.com/futbolkrk</a:t>
            </a:r>
            <a:endParaRPr lang="ru-RU" sz="5400" b="1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ramond" pitchFamily="18" charset="0"/>
              <a:cs typeface="Arabic Typesetting" pitchFamily="66" charset="-78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785926"/>
            <a:ext cx="5857884" cy="3503523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>
            <a:spAutoFit/>
          </a:bodyPr>
          <a:lstStyle/>
          <a:p>
            <a:pPr marL="457200" indent="-457200" algn="ctr">
              <a:lnSpc>
                <a:spcPts val="19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УЖЕ С НАМИ В ПРОЕКТЕ!</a:t>
            </a:r>
          </a:p>
          <a:p>
            <a:pPr marL="457200" indent="-457200">
              <a:lnSpc>
                <a:spcPts val="1900"/>
              </a:lnSpc>
            </a:pPr>
            <a:r>
              <a:rPr lang="ru-RU" sz="2000" b="1" dirty="0" smtClean="0">
                <a:latin typeface="Garamond" pitchFamily="18" charset="0"/>
              </a:rPr>
              <a:t>          </a:t>
            </a:r>
            <a: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  <a:t>Российский футбольный союз</a:t>
            </a:r>
          </a:p>
          <a:p>
            <a:pPr marL="457200" indent="-457200">
              <a:lnSpc>
                <a:spcPts val="1900"/>
              </a:lnSpc>
            </a:pPr>
            <a: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  <a:t>           Федерация футбола Пермского края</a:t>
            </a:r>
          </a:p>
          <a:p>
            <a:pPr>
              <a:lnSpc>
                <a:spcPts val="1900"/>
              </a:lnSpc>
            </a:pPr>
            <a: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  <a:t>           МАУ «Спортивная школа олимпийского     </a:t>
            </a:r>
          </a:p>
          <a:p>
            <a:pPr>
              <a:lnSpc>
                <a:spcPts val="1900"/>
              </a:lnSpc>
            </a:pPr>
            <a: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  <a:t>           резерва «Звезда» по футболу» г. Перми</a:t>
            </a:r>
          </a:p>
          <a:p>
            <a:pPr marL="457200" indent="-457200">
              <a:lnSpc>
                <a:spcPts val="1900"/>
              </a:lnSpc>
            </a:pPr>
            <a: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  <a:t>           Спортивное объединение «Малыш-спорт»</a:t>
            </a:r>
          </a:p>
          <a:p>
            <a:pPr marL="457200" indent="-457200">
              <a:lnSpc>
                <a:spcPts val="1900"/>
              </a:lnSpc>
            </a:pPr>
            <a: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  <a:t>           АНО «Футбольный центр «Прогресс»</a:t>
            </a:r>
          </a:p>
          <a:p>
            <a:pPr marL="457200" indent="-457200">
              <a:lnSpc>
                <a:spcPts val="1900"/>
              </a:lnSpc>
            </a:pPr>
            <a: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  <a:t>           АНО по развитию физической культуры и    </a:t>
            </a:r>
          </a:p>
          <a:p>
            <a:pPr marL="457200" indent="-457200">
              <a:lnSpc>
                <a:spcPts val="1900"/>
              </a:lnSpc>
            </a:pPr>
            <a: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  <a:t>           спорта «Салют»</a:t>
            </a:r>
          </a:p>
          <a:p>
            <a:pPr marL="457200" indent="-457200">
              <a:lnSpc>
                <a:spcPts val="1900"/>
              </a:lnSpc>
            </a:pPr>
            <a: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  <a:t>           АНО «Клуб развития технических видов спорта  </a:t>
            </a:r>
          </a:p>
          <a:p>
            <a:pPr marL="457200" indent="-457200">
              <a:lnSpc>
                <a:spcPts val="1900"/>
              </a:lnSpc>
            </a:pPr>
            <a: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  <a:t>           «Старт»</a:t>
            </a:r>
          </a:p>
          <a:p>
            <a:pPr marL="457200" indent="-457200">
              <a:lnSpc>
                <a:spcPts val="1900"/>
              </a:lnSpc>
            </a:pPr>
            <a: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  <a:t>           Совет отцов Краснокамского городского округа</a:t>
            </a:r>
          </a:p>
          <a:p>
            <a:pPr marL="457200" indent="-457200">
              <a:lnSpc>
                <a:spcPts val="1900"/>
              </a:lnSpc>
            </a:pPr>
            <a: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  <a:t>           Совет ветеранов г. Краснокамска;</a:t>
            </a:r>
          </a:p>
          <a:p>
            <a:pPr marL="457200" indent="-457200">
              <a:lnSpc>
                <a:spcPts val="1900"/>
              </a:lnSpc>
            </a:pPr>
            <a: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  <a:t>           </a:t>
            </a:r>
            <a:r>
              <a:rPr lang="ru-RU" b="1" dirty="0" err="1" smtClean="0">
                <a:solidFill>
                  <a:srgbClr val="FF0000"/>
                </a:solidFill>
                <a:latin typeface="Garamond" pitchFamily="18" charset="0"/>
              </a:rPr>
              <a:t>ТОСы</a:t>
            </a:r>
            <a: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  <a:t> КГО</a:t>
            </a:r>
            <a:endParaRPr lang="ru-RU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18" name="Рисунок 17" descr="check-mark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1928802"/>
            <a:ext cx="413075" cy="421505"/>
          </a:xfrm>
          <a:prstGeom prst="rect">
            <a:avLst/>
          </a:prstGeom>
        </p:spPr>
      </p:pic>
      <p:pic>
        <p:nvPicPr>
          <p:cNvPr id="19" name="Рисунок 18" descr="check-mark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3143248"/>
            <a:ext cx="413075" cy="421505"/>
          </a:xfrm>
          <a:prstGeom prst="rect">
            <a:avLst/>
          </a:prstGeom>
        </p:spPr>
      </p:pic>
      <p:pic>
        <p:nvPicPr>
          <p:cNvPr id="20" name="Рисунок 19" descr="check-mark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3429000"/>
            <a:ext cx="413075" cy="421505"/>
          </a:xfrm>
          <a:prstGeom prst="rect">
            <a:avLst/>
          </a:prstGeom>
        </p:spPr>
      </p:pic>
      <p:pic>
        <p:nvPicPr>
          <p:cNvPr id="21" name="Рисунок 20" descr="check-mark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3786190"/>
            <a:ext cx="413075" cy="421505"/>
          </a:xfrm>
          <a:prstGeom prst="rect">
            <a:avLst/>
          </a:prstGeom>
        </p:spPr>
      </p:pic>
      <p:pic>
        <p:nvPicPr>
          <p:cNvPr id="22" name="Рисунок 21" descr="check-mark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4500570"/>
            <a:ext cx="413075" cy="421505"/>
          </a:xfrm>
          <a:prstGeom prst="rect">
            <a:avLst/>
          </a:prstGeom>
        </p:spPr>
      </p:pic>
      <p:pic>
        <p:nvPicPr>
          <p:cNvPr id="23" name="Рисунок 22" descr="check-mark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4786322"/>
            <a:ext cx="413075" cy="421505"/>
          </a:xfrm>
          <a:prstGeom prst="rect">
            <a:avLst/>
          </a:prstGeom>
        </p:spPr>
      </p:pic>
      <p:pic>
        <p:nvPicPr>
          <p:cNvPr id="24" name="Рисунок 23" descr="check-mark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2857496"/>
            <a:ext cx="413075" cy="421505"/>
          </a:xfrm>
          <a:prstGeom prst="rect">
            <a:avLst/>
          </a:prstGeom>
        </p:spPr>
      </p:pic>
      <p:pic>
        <p:nvPicPr>
          <p:cNvPr id="25" name="Рисунок 24" descr="check-mark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2500306"/>
            <a:ext cx="413075" cy="421505"/>
          </a:xfrm>
          <a:prstGeom prst="rect">
            <a:avLst/>
          </a:prstGeom>
        </p:spPr>
      </p:pic>
      <p:pic>
        <p:nvPicPr>
          <p:cNvPr id="26" name="Рисунок 25" descr="check-mark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2214554"/>
            <a:ext cx="413075" cy="421505"/>
          </a:xfrm>
          <a:prstGeom prst="rect">
            <a:avLst/>
          </a:prstGeom>
        </p:spPr>
      </p:pic>
      <p:pic>
        <p:nvPicPr>
          <p:cNvPr id="27" name="Рисунок 26" descr="check-mark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4286256"/>
            <a:ext cx="413075" cy="421505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7000860" y="1857364"/>
            <a:ext cx="2143140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  <a:scene3d>
            <a:camera prst="orthographicFront"/>
            <a:lightRig rig="flood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aramond" pitchFamily="18" charset="0"/>
              </a:rPr>
              <a:t>ГОЛОСОВАТЬ</a:t>
            </a:r>
            <a:endParaRPr lang="ru-RU" b="1" dirty="0">
              <a:latin typeface="Garamond" pitchFamily="18" charset="0"/>
            </a:endParaRPr>
          </a:p>
        </p:txBody>
      </p:sp>
      <p:pic>
        <p:nvPicPr>
          <p:cNvPr id="35" name="Рисунок 34" descr="5672b6017301f151b016f5bf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01466">
            <a:off x="6981886" y="2181705"/>
            <a:ext cx="500066" cy="646289"/>
          </a:xfrm>
          <a:prstGeom prst="rect">
            <a:avLst/>
          </a:prstGeom>
        </p:spPr>
      </p:pic>
      <p:pic>
        <p:nvPicPr>
          <p:cNvPr id="41" name="Рисунок 40" descr="Федерация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5338" y="3071810"/>
            <a:ext cx="790065" cy="785818"/>
          </a:xfrm>
          <a:prstGeom prst="rect">
            <a:avLst/>
          </a:prstGeom>
        </p:spPr>
      </p:pic>
      <p:pic>
        <p:nvPicPr>
          <p:cNvPr id="42" name="Рисунок 41" descr="РМЗ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5206" y="4000504"/>
            <a:ext cx="990688" cy="1000866"/>
          </a:xfrm>
          <a:prstGeom prst="rect">
            <a:avLst/>
          </a:prstGeom>
        </p:spPr>
      </p:pic>
      <p:pic>
        <p:nvPicPr>
          <p:cNvPr id="43" name="Рисунок 42" descr="общество инвалидов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15338" y="4071942"/>
            <a:ext cx="774318" cy="785818"/>
          </a:xfrm>
          <a:prstGeom prst="rect">
            <a:avLst/>
          </a:prstGeom>
        </p:spPr>
      </p:pic>
      <p:pic>
        <p:nvPicPr>
          <p:cNvPr id="44" name="Рисунок 43" descr="Звезда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6512" y="4143380"/>
            <a:ext cx="664628" cy="72171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50" y="2928934"/>
            <a:ext cx="445663" cy="838113"/>
          </a:xfrm>
          <a:prstGeom prst="rect">
            <a:avLst/>
          </a:prstGeom>
        </p:spPr>
      </p:pic>
      <p:pic>
        <p:nvPicPr>
          <p:cNvPr id="47" name="Рисунок 46" descr="Герб КГО.pn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358082" y="2928934"/>
            <a:ext cx="714380" cy="883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e5ba857d541124af239a55b0a2307569.jpg"/>
          <p:cNvPicPr>
            <a:picLocks noChangeAspect="1"/>
          </p:cNvPicPr>
          <p:nvPr/>
        </p:nvPicPr>
        <p:blipFill>
          <a:blip r:embed="rId2"/>
          <a:srcRect l="5860" r="1080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4" name="Рисунок 23" descr="myach.png"/>
          <p:cNvPicPr>
            <a:picLocks noChangeAspect="1"/>
          </p:cNvPicPr>
          <p:nvPr/>
        </p:nvPicPr>
        <p:blipFill>
          <a:blip r:embed="rId3">
            <a:lum bright="24000"/>
          </a:blip>
          <a:stretch>
            <a:fillRect/>
          </a:stretch>
        </p:blipFill>
        <p:spPr>
          <a:xfrm>
            <a:off x="6572264" y="3714752"/>
            <a:ext cx="2370820" cy="2428868"/>
          </a:xfrm>
          <a:prstGeom prst="rect">
            <a:avLst/>
          </a:prstGeom>
        </p:spPr>
      </p:pic>
      <p:sp>
        <p:nvSpPr>
          <p:cNvPr id="21" name="Пирог 20"/>
          <p:cNvSpPr/>
          <p:nvPr/>
        </p:nvSpPr>
        <p:spPr>
          <a:xfrm>
            <a:off x="6572264" y="3714752"/>
            <a:ext cx="2357454" cy="2286016"/>
          </a:xfrm>
          <a:prstGeom prst="pie">
            <a:avLst/>
          </a:prstGeom>
          <a:solidFill>
            <a:srgbClr val="FFC000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 anchorCtr="0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https://sun9-51.userapi.com/c855732/v855732755/dbac5/uDF0Z33ZXF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877" y="428604"/>
            <a:ext cx="3626123" cy="241930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00662" y="0"/>
            <a:ext cx="3643338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Установка президента!</a:t>
            </a:r>
          </a:p>
          <a:p>
            <a:pPr algn="ctr"/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785926"/>
            <a:ext cx="3643338" cy="82715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Массовое увлечение футболом</a:t>
            </a:r>
          </a:p>
          <a:p>
            <a:pPr algn="ctr">
              <a:lnSpc>
                <a:spcPts val="1900"/>
              </a:lnSpc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После проведения Чемпионата мира в России в 2018 году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642918"/>
            <a:ext cx="1428760" cy="27699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Футбол - в народ!</a:t>
            </a: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7643001">
            <a:off x="7772580" y="4560773"/>
            <a:ext cx="989086" cy="1080133"/>
          </a:xfrm>
          <a:prstGeom prst="triangle">
            <a:avLst/>
          </a:prstGeom>
          <a:solidFill>
            <a:srgbClr val="00B05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знак завершения 27"/>
          <p:cNvSpPr/>
          <p:nvPr/>
        </p:nvSpPr>
        <p:spPr>
          <a:xfrm>
            <a:off x="8001024" y="4929198"/>
            <a:ext cx="785818" cy="285752"/>
          </a:xfrm>
          <a:prstGeom prst="flowChartTerminator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2017</a:t>
            </a:r>
            <a:endParaRPr lang="ru-RU" b="1" dirty="0"/>
          </a:p>
        </p:txBody>
      </p:sp>
      <p:sp>
        <p:nvSpPr>
          <p:cNvPr id="29" name="Блок-схема: знак завершения 28"/>
          <p:cNvSpPr/>
          <p:nvPr/>
        </p:nvSpPr>
        <p:spPr>
          <a:xfrm>
            <a:off x="6429356" y="6143620"/>
            <a:ext cx="2714644" cy="714380"/>
          </a:xfrm>
          <a:prstGeom prst="flowChartTerminator">
            <a:avLst/>
          </a:prstGeom>
          <a:solidFill>
            <a:srgbClr val="FFC000"/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Популярность футбола </a:t>
            </a:r>
          </a:p>
          <a:p>
            <a:pPr algn="ctr">
              <a:lnSpc>
                <a:spcPts val="2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после ЧМ-2018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Блок-схема: знак завершения 29"/>
          <p:cNvSpPr/>
          <p:nvPr/>
        </p:nvSpPr>
        <p:spPr>
          <a:xfrm>
            <a:off x="6715140" y="4714884"/>
            <a:ext cx="785818" cy="285752"/>
          </a:xfrm>
          <a:prstGeom prst="flowChartTerminator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2019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6" name="Рисунок 15" descr="20190919_135439.jpg"/>
          <p:cNvPicPr>
            <a:picLocks noChangeAspect="1"/>
          </p:cNvPicPr>
          <p:nvPr/>
        </p:nvPicPr>
        <p:blipFill>
          <a:blip r:embed="rId5" cstate="print"/>
          <a:srcRect l="26562" t="13541" b="17200"/>
          <a:stretch>
            <a:fillRect/>
          </a:stretch>
        </p:blipFill>
        <p:spPr>
          <a:xfrm>
            <a:off x="0" y="4735791"/>
            <a:ext cx="3000364" cy="212220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Рисунок 13" descr="1981982_original.jpg"/>
          <p:cNvPicPr>
            <a:picLocks noChangeAspect="1"/>
          </p:cNvPicPr>
          <p:nvPr/>
        </p:nvPicPr>
        <p:blipFill>
          <a:blip r:embed="rId6">
            <a:lum bright="20000"/>
          </a:blip>
          <a:srcRect t="27145" r="20313" b="6765"/>
          <a:stretch>
            <a:fillRect/>
          </a:stretch>
        </p:blipFill>
        <p:spPr>
          <a:xfrm>
            <a:off x="2500298" y="2643182"/>
            <a:ext cx="3615909" cy="200026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 l="4394" t="71133" r="80469" b="5386"/>
          <a:stretch>
            <a:fillRect/>
          </a:stretch>
        </p:blipFill>
        <p:spPr bwMode="auto">
          <a:xfrm>
            <a:off x="0" y="-1"/>
            <a:ext cx="1500166" cy="164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/>
          <a:srcRect l="45313" t="40972" r="26171" b="50695"/>
          <a:stretch>
            <a:fillRect/>
          </a:stretch>
        </p:blipFill>
        <p:spPr bwMode="auto">
          <a:xfrm>
            <a:off x="1428728" y="0"/>
            <a:ext cx="400052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2" name="Прямоугольник 31"/>
          <p:cNvSpPr/>
          <p:nvPr/>
        </p:nvSpPr>
        <p:spPr>
          <a:xfrm>
            <a:off x="1071538" y="0"/>
            <a:ext cx="42148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Равнобедренный треугольник 34"/>
          <p:cNvSpPr/>
          <p:nvPr/>
        </p:nvSpPr>
        <p:spPr>
          <a:xfrm rot="20737649">
            <a:off x="7329050" y="4844658"/>
            <a:ext cx="1123239" cy="1058891"/>
          </a:xfrm>
          <a:prstGeom prst="triangle">
            <a:avLst/>
          </a:prstGeom>
          <a:solidFill>
            <a:srgbClr val="00B05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572264" y="3714752"/>
            <a:ext cx="2357454" cy="2286016"/>
          </a:xfrm>
          <a:prstGeom prst="ellipse">
            <a:avLst/>
          </a:prstGeom>
          <a:solidFill>
            <a:srgbClr val="00B0F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857628"/>
            <a:ext cx="3000364" cy="82715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Недостаточная оснащенность дворовых футбольных площадок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710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e5ba857d541124af239a55b0a2307569.jpg"/>
          <p:cNvPicPr>
            <a:picLocks noChangeAspect="1"/>
          </p:cNvPicPr>
          <p:nvPr/>
        </p:nvPicPr>
        <p:blipFill>
          <a:blip r:embed="rId2"/>
          <a:srcRect l="5860" r="1080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4" name="Рисунок 73" descr="myach.png"/>
          <p:cNvPicPr>
            <a:picLocks noChangeAspect="1"/>
          </p:cNvPicPr>
          <p:nvPr/>
        </p:nvPicPr>
        <p:blipFill>
          <a:blip r:embed="rId3">
            <a:lum bright="24000"/>
          </a:blip>
          <a:stretch>
            <a:fillRect/>
          </a:stretch>
        </p:blipFill>
        <p:spPr>
          <a:xfrm>
            <a:off x="3357554" y="4429132"/>
            <a:ext cx="2370820" cy="2428868"/>
          </a:xfrm>
          <a:prstGeom prst="rect">
            <a:avLst/>
          </a:prstGeom>
        </p:spPr>
      </p:pic>
      <p:pic>
        <p:nvPicPr>
          <p:cNvPr id="68" name="Рисунок 67" descr="imageXMU9Q2EA.jpg"/>
          <p:cNvPicPr>
            <a:picLocks noChangeAspect="1"/>
          </p:cNvPicPr>
          <p:nvPr/>
        </p:nvPicPr>
        <p:blipFill>
          <a:blip r:embed="rId4"/>
          <a:srcRect l="16406" t="21889" r="35156"/>
          <a:stretch>
            <a:fillRect/>
          </a:stretch>
        </p:blipFill>
        <p:spPr>
          <a:xfrm>
            <a:off x="6786578" y="3071810"/>
            <a:ext cx="2071702" cy="222832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72198" y="5500702"/>
            <a:ext cx="3071802" cy="97462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- увеличение доли жителей КГО систематически занимающихся физической культурой и спортом</a:t>
            </a:r>
          </a:p>
        </p:txBody>
      </p:sp>
      <p:sp>
        <p:nvSpPr>
          <p:cNvPr id="31" name="Нашивка 30"/>
          <p:cNvSpPr/>
          <p:nvPr/>
        </p:nvSpPr>
        <p:spPr>
          <a:xfrm rot="19248711">
            <a:off x="5030389" y="4806215"/>
            <a:ext cx="461596" cy="484632"/>
          </a:xfrm>
          <a:prstGeom prst="chevr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Блок-схема: знак завершения 37"/>
          <p:cNvSpPr/>
          <p:nvPr/>
        </p:nvSpPr>
        <p:spPr>
          <a:xfrm>
            <a:off x="3714744" y="4714884"/>
            <a:ext cx="1214446" cy="285752"/>
          </a:xfrm>
          <a:prstGeom prst="flowChartTermina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 42,0%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9" name="Блок-схема: знак завершения 38"/>
          <p:cNvSpPr/>
          <p:nvPr/>
        </p:nvSpPr>
        <p:spPr>
          <a:xfrm>
            <a:off x="4357686" y="5786454"/>
            <a:ext cx="1428760" cy="357190"/>
          </a:xfrm>
          <a:prstGeom prst="flowChartTermina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от 33,5%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9" name="Picture 3" descr="C:\Users\1\Desktop\СПОРТ\f32eb23e73b4c9e3310f1b4806388b4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7" y="785795"/>
            <a:ext cx="3277040" cy="24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357290" y="2000240"/>
            <a:ext cx="2037261" cy="400110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Дети (с 5  лет)</a:t>
            </a:r>
            <a:endParaRPr lang="ru-RU" sz="20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02783" y="571480"/>
            <a:ext cx="3041217" cy="834396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sz="2000" b="1" dirty="0">
                <a:solidFill>
                  <a:srgbClr val="FF0000"/>
                </a:solidFill>
                <a:latin typeface="Garamond" pitchFamily="18" charset="0"/>
              </a:rPr>
              <a:t>Люди среднего возраста </a:t>
            </a:r>
            <a:endParaRPr lang="ru-RU" sz="20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algn="ctr">
              <a:lnSpc>
                <a:spcPts val="19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35 </a:t>
            </a:r>
            <a:r>
              <a:rPr lang="ru-RU" sz="2000" b="1" dirty="0">
                <a:solidFill>
                  <a:srgbClr val="FF0000"/>
                </a:solidFill>
                <a:latin typeface="Garamond" pitchFamily="18" charset="0"/>
              </a:rPr>
              <a:t>– 54 женщины, </a:t>
            </a:r>
            <a:endParaRPr lang="ru-RU" sz="20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algn="ctr">
              <a:lnSpc>
                <a:spcPts val="19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до </a:t>
            </a:r>
            <a:r>
              <a:rPr lang="ru-RU" sz="2000" b="1" dirty="0">
                <a:solidFill>
                  <a:srgbClr val="FF0000"/>
                </a:solidFill>
                <a:latin typeface="Garamond" pitchFamily="18" charset="0"/>
              </a:rPr>
              <a:t>59 мужчины </a:t>
            </a:r>
            <a:endParaRPr lang="ru-RU" sz="2000" b="1" dirty="0" smtClean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86050" y="3857628"/>
            <a:ext cx="3451586" cy="400110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Garamond" pitchFamily="18" charset="0"/>
              </a:rPr>
              <a:t>Люди </a:t>
            </a: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серебряного возраста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31637" y="2071678"/>
            <a:ext cx="3012363" cy="834396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sz="2000" b="1" dirty="0">
                <a:solidFill>
                  <a:srgbClr val="FF0000"/>
                </a:solidFill>
                <a:latin typeface="Garamond" pitchFamily="18" charset="0"/>
              </a:rPr>
              <a:t>Люди с ограниченными </a:t>
            </a:r>
            <a:endParaRPr lang="ru-RU" sz="20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algn="ctr">
              <a:lnSpc>
                <a:spcPts val="19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возможностями </a:t>
            </a:r>
          </a:p>
          <a:p>
            <a:pPr algn="ctr">
              <a:lnSpc>
                <a:spcPts val="19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здоровья</a:t>
            </a:r>
            <a:endParaRPr lang="ru-RU" sz="20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>
            <a:off x="2570987" y="1286613"/>
            <a:ext cx="573005" cy="5715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2964645" y="2393149"/>
            <a:ext cx="642942" cy="5715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2" idx="2"/>
          </p:cNvCxnSpPr>
          <p:nvPr/>
        </p:nvCxnSpPr>
        <p:spPr>
          <a:xfrm rot="16200000" flipH="1">
            <a:off x="4236243" y="3264693"/>
            <a:ext cx="600076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6200000" flipH="1">
            <a:off x="5679289" y="1035827"/>
            <a:ext cx="357190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Рисунок 66" descr="u7m_rH2cfRQ.jpg"/>
          <p:cNvPicPr>
            <a:picLocks noChangeAspect="1"/>
          </p:cNvPicPr>
          <p:nvPr/>
        </p:nvPicPr>
        <p:blipFill>
          <a:blip r:embed="rId6">
            <a:lum bright="16000" contrast="16000"/>
          </a:blip>
          <a:srcRect l="18336" t="52785" r="66763" b="6838"/>
          <a:stretch>
            <a:fillRect/>
          </a:stretch>
        </p:blipFill>
        <p:spPr>
          <a:xfrm>
            <a:off x="0" y="1714487"/>
            <a:ext cx="1285852" cy="233060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1428728" y="3071810"/>
            <a:ext cx="2472151" cy="400110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Garamond" pitchFamily="18" charset="0"/>
              </a:rPr>
              <a:t>Молодежь 18-35 лет </a:t>
            </a:r>
            <a:endParaRPr lang="ru-RU" sz="2000" b="1" dirty="0" smtClean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70" name="Рисунок 69" descr="dreamstime_m_53456505-1024x720.jpg"/>
          <p:cNvPicPr>
            <a:picLocks noChangeAspect="1"/>
          </p:cNvPicPr>
          <p:nvPr/>
        </p:nvPicPr>
        <p:blipFill>
          <a:blip r:embed="rId7" cstate="print"/>
          <a:srcRect l="15668" r="47711"/>
          <a:stretch>
            <a:fillRect/>
          </a:stretch>
        </p:blipFill>
        <p:spPr>
          <a:xfrm>
            <a:off x="1357290" y="4251960"/>
            <a:ext cx="1357322" cy="26060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/>
          <a:srcRect l="4394" t="71133" r="80469" b="5386"/>
          <a:stretch>
            <a:fillRect/>
          </a:stretch>
        </p:blipFill>
        <p:spPr bwMode="auto">
          <a:xfrm>
            <a:off x="0" y="-1"/>
            <a:ext cx="1500166" cy="164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9"/>
          <a:srcRect l="45313" t="40972" r="26171" b="50695"/>
          <a:stretch>
            <a:fillRect/>
          </a:stretch>
        </p:blipFill>
        <p:spPr bwMode="auto">
          <a:xfrm>
            <a:off x="1428728" y="0"/>
            <a:ext cx="400052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1" name="Прямоугольник 40"/>
          <p:cNvSpPr/>
          <p:nvPr/>
        </p:nvSpPr>
        <p:spPr>
          <a:xfrm>
            <a:off x="1500166" y="0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Для кого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ramond" pitchFamily="18" charset="0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 rot="16200000" flipH="1">
            <a:off x="5428462" y="2143910"/>
            <a:ext cx="644530" cy="5000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Нашивка 74"/>
          <p:cNvSpPr/>
          <p:nvPr/>
        </p:nvSpPr>
        <p:spPr>
          <a:xfrm rot="19248711">
            <a:off x="3815944" y="5806347"/>
            <a:ext cx="461596" cy="484632"/>
          </a:xfrm>
          <a:prstGeom prst="chevr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6" name="Нашивка 75"/>
          <p:cNvSpPr/>
          <p:nvPr/>
        </p:nvSpPr>
        <p:spPr>
          <a:xfrm rot="19248711">
            <a:off x="4244573" y="5449157"/>
            <a:ext cx="461596" cy="484632"/>
          </a:xfrm>
          <a:prstGeom prst="chevr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Нашивка 76"/>
          <p:cNvSpPr/>
          <p:nvPr/>
        </p:nvSpPr>
        <p:spPr>
          <a:xfrm rot="19248711">
            <a:off x="4673200" y="5091967"/>
            <a:ext cx="461596" cy="484632"/>
          </a:xfrm>
          <a:prstGeom prst="chevr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428992" y="4429132"/>
            <a:ext cx="2214578" cy="2286016"/>
          </a:xfrm>
          <a:prstGeom prst="ellipse">
            <a:avLst/>
          </a:prstGeom>
          <a:solidFill>
            <a:srgbClr val="FFFF00">
              <a:alpha val="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7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e5ba857d541124af239a55b0a2307569.jpg"/>
          <p:cNvPicPr>
            <a:picLocks noChangeAspect="1"/>
          </p:cNvPicPr>
          <p:nvPr/>
        </p:nvPicPr>
        <p:blipFill>
          <a:blip r:embed="rId2"/>
          <a:srcRect l="5860" r="1080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786182" cy="5847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Краснокамск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6396335"/>
            <a:ext cx="3071802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</a:rPr>
              <a:t>Победители  чемпионата  Пермского края 2008г.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aramond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 l="4394" t="71133" r="80469" b="5386"/>
          <a:stretch>
            <a:fillRect/>
          </a:stretch>
        </p:blipFill>
        <p:spPr bwMode="auto">
          <a:xfrm>
            <a:off x="7858116" y="0"/>
            <a:ext cx="1285884" cy="141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/>
          <a:srcRect l="45313" t="40972" r="26171" b="50695"/>
          <a:stretch>
            <a:fillRect/>
          </a:stretch>
        </p:blipFill>
        <p:spPr bwMode="auto">
          <a:xfrm>
            <a:off x="3857620" y="0"/>
            <a:ext cx="400052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1" name="Прямоугольник 20"/>
          <p:cNvSpPr/>
          <p:nvPr/>
        </p:nvSpPr>
        <p:spPr>
          <a:xfrm>
            <a:off x="3500430" y="0"/>
            <a:ext cx="4714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Потому, что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18"/>
            <a:ext cx="3804249" cy="255612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3214686"/>
            <a:ext cx="3786182" cy="4001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  <a:ea typeface="Batang" pitchFamily="18" charset="-127"/>
              </a:rPr>
              <a:t>Победители </a:t>
            </a:r>
          </a:p>
          <a:p>
            <a:pPr algn="ctr"/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  <a:ea typeface="Batang" pitchFamily="18" charset="-127"/>
              </a:rPr>
              <a:t>Первенства  Пермской области 2002 г.</a:t>
            </a:r>
            <a:endParaRPr lang="ru-RU" sz="1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aramond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86116" y="5143512"/>
            <a:ext cx="2928958" cy="4001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171450" indent="-171450" algn="ctr"/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</a:rPr>
              <a:t>Победители  Регионального этапа турнира «Кожаный мяч» 2019 г.</a:t>
            </a:r>
            <a:endParaRPr lang="ru-RU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aramond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t="4674" r="11027" b="1839"/>
          <a:stretch>
            <a:fillRect/>
          </a:stretch>
        </p:blipFill>
        <p:spPr>
          <a:xfrm>
            <a:off x="3286116" y="2285992"/>
            <a:ext cx="2928958" cy="285752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286116" y="1714488"/>
            <a:ext cx="2928958" cy="5847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город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72198" y="3429000"/>
            <a:ext cx="3071802" cy="5847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традиций!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4"/>
          <a:stretch>
            <a:fillRect/>
          </a:stretch>
        </p:blipFill>
        <p:spPr>
          <a:xfrm>
            <a:off x="6072198" y="4000504"/>
            <a:ext cx="3071802" cy="23783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2" name="Рисунок 21" descr="https://sun9-22.userapi.com/c855220/v855220039/10d333/1ujy-ccrJVI.jpg"/>
          <p:cNvPicPr/>
          <p:nvPr/>
        </p:nvPicPr>
        <p:blipFill rotWithShape="1">
          <a:blip r:embed="rId8" cstate="print">
            <a:lum bright="19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7" t="29492" r="10922" b="22624"/>
          <a:stretch/>
        </p:blipFill>
        <p:spPr bwMode="auto">
          <a:xfrm>
            <a:off x="0" y="5072050"/>
            <a:ext cx="3286116" cy="1785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0" y="4572008"/>
            <a:ext cx="3286116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</a:rPr>
              <a:t>Победители  Первенства  Пермского края 2017г.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e5ba857d541124af239a55b0a2307569.jpg"/>
          <p:cNvPicPr>
            <a:picLocks noChangeAspect="1"/>
          </p:cNvPicPr>
          <p:nvPr/>
        </p:nvPicPr>
        <p:blipFill>
          <a:blip r:embed="rId2"/>
          <a:srcRect l="5860" r="1080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 l="4394" t="71133" r="80469" b="5386"/>
          <a:stretch>
            <a:fillRect/>
          </a:stretch>
        </p:blipFill>
        <p:spPr bwMode="auto">
          <a:xfrm>
            <a:off x="7858116" y="0"/>
            <a:ext cx="1285884" cy="141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/>
          <a:srcRect l="45313" t="40972" r="26171" b="50695"/>
          <a:stretch>
            <a:fillRect/>
          </a:stretch>
        </p:blipFill>
        <p:spPr bwMode="auto">
          <a:xfrm>
            <a:off x="785786" y="0"/>
            <a:ext cx="707236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1" name="Прямоугольник 20"/>
          <p:cNvSpPr/>
          <p:nvPr/>
        </p:nvSpPr>
        <p:spPr>
          <a:xfrm>
            <a:off x="857224" y="-142900"/>
            <a:ext cx="7000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Почему Краснокамск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14678" y="4929198"/>
            <a:ext cx="2928958" cy="5847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город</a:t>
            </a:r>
          </a:p>
        </p:txBody>
      </p:sp>
      <p:graphicFrame>
        <p:nvGraphicFramePr>
          <p:cNvPr id="17" name="Схема 16"/>
          <p:cNvGraphicFramePr/>
          <p:nvPr/>
        </p:nvGraphicFramePr>
        <p:xfrm>
          <a:off x="785786" y="1397000"/>
          <a:ext cx="750099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3" name="Picture 2" descr="C:\Users\317PC\Downloads\pitch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4214818"/>
            <a:ext cx="1000132" cy="10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 descr="59fa0fcfbefde_log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5786" y="2928934"/>
            <a:ext cx="1143008" cy="1143008"/>
          </a:xfrm>
          <a:prstGeom prst="rect">
            <a:avLst/>
          </a:prstGeom>
        </p:spPr>
      </p:pic>
      <p:pic>
        <p:nvPicPr>
          <p:cNvPr id="28" name="Рисунок 27" descr="img_6523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15206" y="3071810"/>
            <a:ext cx="1071570" cy="1071570"/>
          </a:xfrm>
          <a:prstGeom prst="rect">
            <a:avLst/>
          </a:prstGeom>
        </p:spPr>
      </p:pic>
      <p:pic>
        <p:nvPicPr>
          <p:cNvPr id="1027" name="Picture 3" descr="\\192.168.1.24\обмен\Рисунок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15008" y="4071942"/>
            <a:ext cx="1367357" cy="119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e5ba857d541124af239a55b0a2307569.jpg"/>
          <p:cNvPicPr>
            <a:picLocks noChangeAspect="1"/>
          </p:cNvPicPr>
          <p:nvPr/>
        </p:nvPicPr>
        <p:blipFill>
          <a:blip r:embed="rId2"/>
          <a:srcRect l="5860" r="1080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 rot="538959">
            <a:off x="6417168" y="4743860"/>
            <a:ext cx="2342915" cy="18026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football_player_PNG1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5143512"/>
            <a:ext cx="2183995" cy="1146644"/>
          </a:xfrm>
          <a:prstGeom prst="rect">
            <a:avLst/>
          </a:prstGeom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142976" y="1000108"/>
          <a:ext cx="692948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714884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6000768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5429264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900" y="6286520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14" y="5000636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6143644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4929198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 descr="DSC_0234-mini.jpg"/>
          <p:cNvPicPr>
            <a:picLocks noChangeAspect="1"/>
          </p:cNvPicPr>
          <p:nvPr/>
        </p:nvPicPr>
        <p:blipFill>
          <a:blip r:embed="rId11" cstate="print"/>
          <a:srcRect l="13182" t="2997" r="6363" b="2997"/>
          <a:stretch>
            <a:fillRect/>
          </a:stretch>
        </p:blipFill>
        <p:spPr>
          <a:xfrm rot="20857881">
            <a:off x="342679" y="4772174"/>
            <a:ext cx="2376432" cy="185281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8" name="Рисунок 27" descr="768_10_big.jpg"/>
          <p:cNvPicPr>
            <a:picLocks noChangeAspect="1"/>
          </p:cNvPicPr>
          <p:nvPr/>
        </p:nvPicPr>
        <p:blipFill>
          <a:blip r:embed="rId12" cstate="print"/>
          <a:srcRect l="14062" r="11718" b="8695"/>
          <a:stretch>
            <a:fillRect/>
          </a:stretch>
        </p:blipFill>
        <p:spPr>
          <a:xfrm rot="20352955">
            <a:off x="234046" y="1669577"/>
            <a:ext cx="2071670" cy="169905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" name="Picture 16"/>
          <p:cNvPicPr>
            <a:picLocks noChangeAspect="1" noChangeArrowheads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5357826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Рисунок 30" descr="vector-football-fans.jpg"/>
          <p:cNvPicPr>
            <a:picLocks noChangeAspect="1"/>
          </p:cNvPicPr>
          <p:nvPr/>
        </p:nvPicPr>
        <p:blipFill>
          <a:blip r:embed="rId13" cstate="print"/>
          <a:srcRect l="3125" r="3906"/>
          <a:stretch>
            <a:fillRect/>
          </a:stretch>
        </p:blipFill>
        <p:spPr>
          <a:xfrm rot="1076811">
            <a:off x="6810474" y="1798252"/>
            <a:ext cx="2137567" cy="160945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4"/>
          <a:srcRect l="4394" t="71133" r="80469" b="5386"/>
          <a:stretch>
            <a:fillRect/>
          </a:stretch>
        </p:blipFill>
        <p:spPr bwMode="auto">
          <a:xfrm>
            <a:off x="7643834" y="0"/>
            <a:ext cx="1500166" cy="164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5"/>
          <a:srcRect l="45313" t="40972" r="26171" b="50695"/>
          <a:stretch>
            <a:fillRect/>
          </a:stretch>
        </p:blipFill>
        <p:spPr bwMode="auto">
          <a:xfrm>
            <a:off x="1142976" y="0"/>
            <a:ext cx="650085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7" name="Прямоугольник 26"/>
          <p:cNvSpPr/>
          <p:nvPr/>
        </p:nvSpPr>
        <p:spPr>
          <a:xfrm>
            <a:off x="1071538" y="0"/>
            <a:ext cx="66896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Что для этого нужно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32" name="Рисунок 31" descr="myach.png"/>
          <p:cNvPicPr>
            <a:picLocks noChangeAspect="1"/>
          </p:cNvPicPr>
          <p:nvPr/>
        </p:nvPicPr>
        <p:blipFill>
          <a:blip r:embed="rId16">
            <a:lum bright="24000"/>
          </a:blip>
          <a:stretch>
            <a:fillRect/>
          </a:stretch>
        </p:blipFill>
        <p:spPr>
          <a:xfrm>
            <a:off x="3286116" y="2000240"/>
            <a:ext cx="2585134" cy="2648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5ba857d541124af239a55b0a2307569.jpg"/>
          <p:cNvPicPr>
            <a:picLocks noChangeAspect="1"/>
          </p:cNvPicPr>
          <p:nvPr/>
        </p:nvPicPr>
        <p:blipFill>
          <a:blip r:embed="rId2"/>
          <a:srcRect l="5860" r="1080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45313" t="40972" r="26171" b="50695"/>
          <a:stretch>
            <a:fillRect/>
          </a:stretch>
        </p:blipFill>
        <p:spPr bwMode="auto">
          <a:xfrm>
            <a:off x="1500166" y="0"/>
            <a:ext cx="600079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l="4394" t="71133" r="80469" b="5386"/>
          <a:stretch>
            <a:fillRect/>
          </a:stretch>
        </p:blipFill>
        <p:spPr bwMode="auto">
          <a:xfrm>
            <a:off x="0" y="0"/>
            <a:ext cx="1500166" cy="164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Прямоугольник 5"/>
          <p:cNvSpPr/>
          <p:nvPr/>
        </p:nvSpPr>
        <p:spPr>
          <a:xfrm>
            <a:off x="1500166" y="0"/>
            <a:ext cx="5929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БУМ проекта</a:t>
            </a:r>
            <a:endParaRPr lang="ru-RU" sz="5400" dirty="0"/>
          </a:p>
        </p:txBody>
      </p:sp>
      <p:pic>
        <p:nvPicPr>
          <p:cNvPr id="30" name="Рисунок 29" descr="5a293350c30cc397552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56469">
            <a:off x="-945469" y="1194869"/>
            <a:ext cx="3663910" cy="575182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28596" y="2000240"/>
            <a:ext cx="14679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b="1" dirty="0" smtClean="0">
                <a:solidFill>
                  <a:srgbClr val="FF0000"/>
                </a:solidFill>
              </a:rPr>
              <a:t>Согласно </a:t>
            </a:r>
          </a:p>
          <a:p>
            <a:pPr>
              <a:lnSpc>
                <a:spcPts val="1200"/>
              </a:lnSpc>
            </a:pPr>
            <a:r>
              <a:rPr lang="ru-RU" sz="1400" b="1" dirty="0" smtClean="0">
                <a:solidFill>
                  <a:srgbClr val="FF0000"/>
                </a:solidFill>
              </a:rPr>
              <a:t>соцопроса</a:t>
            </a:r>
          </a:p>
          <a:p>
            <a:pPr>
              <a:lnSpc>
                <a:spcPts val="1200"/>
              </a:lnSpc>
            </a:pPr>
            <a:r>
              <a:rPr lang="ru-RU" sz="1400" b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ts val="1200"/>
              </a:lnSpc>
            </a:pP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77,85%</a:t>
            </a:r>
          </a:p>
          <a:p>
            <a:pPr>
              <a:lnSpc>
                <a:spcPts val="1200"/>
              </a:lnSpc>
            </a:pPr>
            <a:endParaRPr lang="ru-RU" sz="1400" b="1" dirty="0" smtClean="0">
              <a:solidFill>
                <a:srgbClr val="FF0000"/>
              </a:solidFill>
            </a:endParaRPr>
          </a:p>
          <a:p>
            <a:pPr>
              <a:lnSpc>
                <a:spcPts val="1200"/>
              </a:lnSpc>
            </a:pPr>
            <a:r>
              <a:rPr lang="ru-RU" sz="1400" b="1" dirty="0" smtClean="0">
                <a:solidFill>
                  <a:srgbClr val="FF0000"/>
                </a:solidFill>
              </a:rPr>
              <a:t>жителей </a:t>
            </a:r>
          </a:p>
          <a:p>
            <a:pPr>
              <a:lnSpc>
                <a:spcPts val="1200"/>
              </a:lnSpc>
            </a:pPr>
            <a:r>
              <a:rPr lang="ru-RU" sz="1400" b="1" dirty="0" smtClean="0">
                <a:solidFill>
                  <a:srgbClr val="FF0000"/>
                </a:solidFill>
              </a:rPr>
              <a:t>КГО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2844" y="3143248"/>
            <a:ext cx="14679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b="1" dirty="0" smtClean="0">
                <a:solidFill>
                  <a:srgbClr val="FF0000"/>
                </a:solidFill>
              </a:rPr>
              <a:t>считают,</a:t>
            </a:r>
          </a:p>
          <a:p>
            <a:pPr>
              <a:lnSpc>
                <a:spcPts val="1200"/>
              </a:lnSpc>
            </a:pPr>
            <a:r>
              <a:rPr lang="ru-RU" sz="1600" b="1" dirty="0" smtClean="0">
                <a:solidFill>
                  <a:srgbClr val="FF0000"/>
                </a:solidFill>
              </a:rPr>
              <a:t>футбол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 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2844" y="3500438"/>
            <a:ext cx="785818" cy="1024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b="1" dirty="0" smtClean="0">
                <a:solidFill>
                  <a:srgbClr val="FF0000"/>
                </a:solidFill>
              </a:rPr>
              <a:t>актуальным </a:t>
            </a:r>
          </a:p>
          <a:p>
            <a:pPr>
              <a:lnSpc>
                <a:spcPts val="1200"/>
              </a:lnSpc>
            </a:pPr>
            <a:r>
              <a:rPr lang="ru-RU" sz="1400" b="1" dirty="0" smtClean="0">
                <a:solidFill>
                  <a:srgbClr val="FF0000"/>
                </a:solidFill>
              </a:rPr>
              <a:t>и </a:t>
            </a:r>
          </a:p>
          <a:p>
            <a:pPr>
              <a:lnSpc>
                <a:spcPts val="1200"/>
              </a:lnSpc>
            </a:pPr>
            <a:r>
              <a:rPr lang="ru-RU" sz="1400" b="1" dirty="0" smtClean="0">
                <a:solidFill>
                  <a:srgbClr val="FF0000"/>
                </a:solidFill>
              </a:rPr>
              <a:t>востре</a:t>
            </a:r>
          </a:p>
          <a:p>
            <a:pPr>
              <a:lnSpc>
                <a:spcPts val="1200"/>
              </a:lnSpc>
            </a:pPr>
            <a:r>
              <a:rPr lang="ru-RU" sz="1400" b="1" dirty="0" smtClean="0">
                <a:solidFill>
                  <a:srgbClr val="FF0000"/>
                </a:solidFill>
              </a:rPr>
              <a:t>бован</a:t>
            </a:r>
          </a:p>
          <a:p>
            <a:pPr>
              <a:lnSpc>
                <a:spcPts val="1200"/>
              </a:lnSpc>
            </a:pPr>
            <a:r>
              <a:rPr lang="ru-RU" sz="1400" b="1" dirty="0" smtClean="0">
                <a:solidFill>
                  <a:srgbClr val="FF0000"/>
                </a:solidFill>
              </a:rPr>
              <a:t>ным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2844" y="4500570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видом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4282" y="4714884"/>
            <a:ext cx="857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спорта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1714480" y="1071546"/>
          <a:ext cx="7286676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e5ba857d541124af239a55b0a2307569.jpg"/>
          <p:cNvPicPr>
            <a:picLocks noChangeAspect="1"/>
          </p:cNvPicPr>
          <p:nvPr/>
        </p:nvPicPr>
        <p:blipFill>
          <a:blip r:embed="rId2"/>
          <a:srcRect l="5860" r="1080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Параллелограмм 6"/>
          <p:cNvSpPr/>
          <p:nvPr/>
        </p:nvSpPr>
        <p:spPr>
          <a:xfrm>
            <a:off x="928662" y="1500174"/>
            <a:ext cx="5929354" cy="500066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b="1" dirty="0" smtClean="0">
                <a:latin typeface="Garamond" pitchFamily="18" charset="0"/>
              </a:rPr>
              <a:t>Бюджет Пермского края </a:t>
            </a:r>
          </a:p>
          <a:p>
            <a:pPr>
              <a:lnSpc>
                <a:spcPts val="2000"/>
              </a:lnSpc>
            </a:pPr>
            <a:r>
              <a:rPr lang="ru-RU" b="1" dirty="0" smtClean="0">
                <a:latin typeface="Garamond" pitchFamily="18" charset="0"/>
              </a:rPr>
              <a:t>7 000,00 тыс. руб.</a:t>
            </a:r>
            <a:endParaRPr lang="ru-RU" b="1" dirty="0">
              <a:latin typeface="Garamond" pitchFamily="18" charset="0"/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642910" y="2500306"/>
            <a:ext cx="5429288" cy="571504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900"/>
              </a:lnSpc>
            </a:pPr>
            <a:endParaRPr lang="ru-RU" b="1" dirty="0" smtClean="0">
              <a:latin typeface="Garamond" pitchFamily="18" charset="0"/>
            </a:endParaRPr>
          </a:p>
          <a:p>
            <a:pPr>
              <a:lnSpc>
                <a:spcPts val="1900"/>
              </a:lnSpc>
            </a:pPr>
            <a:r>
              <a:rPr lang="ru-RU" b="1" dirty="0" smtClean="0">
                <a:latin typeface="Garamond" pitchFamily="18" charset="0"/>
              </a:rPr>
              <a:t>Привлеченные денежные средства в рамках иных проектов - 3 900,00 тыс.руб.</a:t>
            </a:r>
          </a:p>
          <a:p>
            <a:pPr>
              <a:lnSpc>
                <a:spcPts val="2000"/>
              </a:lnSpc>
            </a:pPr>
            <a:endParaRPr lang="ru-RU" b="1" dirty="0">
              <a:latin typeface="Garamond" pitchFamily="18" charset="0"/>
            </a:endParaRPr>
          </a:p>
        </p:txBody>
      </p:sp>
      <p:sp>
        <p:nvSpPr>
          <p:cNvPr id="9" name="Параллелограмм 8"/>
          <p:cNvSpPr/>
          <p:nvPr/>
        </p:nvSpPr>
        <p:spPr>
          <a:xfrm>
            <a:off x="214282" y="4572008"/>
            <a:ext cx="3500462" cy="571504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b="1" dirty="0" smtClean="0">
                <a:latin typeface="Garamond" pitchFamily="18" charset="0"/>
              </a:rPr>
              <a:t>Внебюджетные средства 970,00 тыс. руб.</a:t>
            </a:r>
          </a:p>
        </p:txBody>
      </p:sp>
      <p:sp>
        <p:nvSpPr>
          <p:cNvPr id="10" name="Параллелограмм 9"/>
          <p:cNvSpPr/>
          <p:nvPr/>
        </p:nvSpPr>
        <p:spPr>
          <a:xfrm>
            <a:off x="428596" y="3500438"/>
            <a:ext cx="4357718" cy="571504"/>
          </a:xfrm>
          <a:prstGeom prst="parallelogram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sz="1600" b="1" dirty="0" smtClean="0">
                <a:latin typeface="Garamond" pitchFamily="18" charset="0"/>
              </a:rPr>
              <a:t>Бюджет КГО </a:t>
            </a:r>
          </a:p>
          <a:p>
            <a:pPr>
              <a:lnSpc>
                <a:spcPts val="2000"/>
              </a:lnSpc>
            </a:pPr>
            <a:r>
              <a:rPr lang="ru-RU" sz="1600" b="1" dirty="0" smtClean="0">
                <a:latin typeface="Garamond" pitchFamily="18" charset="0"/>
              </a:rPr>
              <a:t>3 000,00 тыс. руб.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l="45313" t="40972" r="26171" b="50695"/>
          <a:stretch>
            <a:fillRect/>
          </a:stretch>
        </p:blipFill>
        <p:spPr bwMode="auto">
          <a:xfrm>
            <a:off x="1571604" y="0"/>
            <a:ext cx="607223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 l="4394" t="71133" r="80469" b="5386"/>
          <a:stretch>
            <a:fillRect/>
          </a:stretch>
        </p:blipFill>
        <p:spPr bwMode="auto">
          <a:xfrm>
            <a:off x="7643834" y="0"/>
            <a:ext cx="1500166" cy="164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4" name="Прямоугольник 13"/>
          <p:cNvSpPr/>
          <p:nvPr/>
        </p:nvSpPr>
        <p:spPr>
          <a:xfrm>
            <a:off x="1500166" y="0"/>
            <a:ext cx="63579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Сколько это стоит?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7" name="Picture 3" descr="C:\Users\1\Desktop\unnam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4876" y="1588576"/>
            <a:ext cx="4572000" cy="526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myach.png"/>
          <p:cNvPicPr>
            <a:picLocks noChangeAspect="1"/>
          </p:cNvPicPr>
          <p:nvPr/>
        </p:nvPicPr>
        <p:blipFill>
          <a:blip r:embed="rId6" cstate="print">
            <a:lum bright="24000" contrast="54000"/>
          </a:blip>
          <a:stretch>
            <a:fillRect/>
          </a:stretch>
        </p:blipFill>
        <p:spPr>
          <a:xfrm>
            <a:off x="4643438" y="5786454"/>
            <a:ext cx="771757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e5ba857d541124af239a55b0a2307569.jpg"/>
          <p:cNvPicPr>
            <a:picLocks noChangeAspect="1"/>
          </p:cNvPicPr>
          <p:nvPr/>
        </p:nvPicPr>
        <p:blipFill>
          <a:blip r:embed="rId2"/>
          <a:srcRect l="5860" r="1080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5" name="Picture 18" descr="\\192.168.1.24\обмен\Николай\от Натальи\футбольные площадки\Рейд\20190919_1443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536265"/>
            <a:ext cx="3095647" cy="232173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\\192.168.1.24\обмен\Николай\от Натальи\футбольные площадки\Рейд\20190919_1443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464827"/>
            <a:ext cx="3190897" cy="239317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Рисунок 69" descr="krasnokamskiy-rayon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57686" y="1785926"/>
            <a:ext cx="4931140" cy="3673700"/>
          </a:xfrm>
          <a:prstGeom prst="rect">
            <a:avLst/>
          </a:prstGeom>
        </p:spPr>
      </p:pic>
      <p:sp>
        <p:nvSpPr>
          <p:cNvPr id="45" name="Блок-схема: знак завершения 44"/>
          <p:cNvSpPr/>
          <p:nvPr/>
        </p:nvSpPr>
        <p:spPr>
          <a:xfrm>
            <a:off x="7572396" y="4071942"/>
            <a:ext cx="928694" cy="214314"/>
          </a:xfrm>
          <a:prstGeom prst="flowChartTermina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Garamond" pitchFamily="18" charset="0"/>
              </a:rPr>
              <a:t>Мысы</a:t>
            </a:r>
          </a:p>
        </p:txBody>
      </p:sp>
      <p:pic>
        <p:nvPicPr>
          <p:cNvPr id="9" name="Рисунок 8" descr="krasnokamskiy-rayon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57222" y="1857364"/>
            <a:ext cx="4931140" cy="3673700"/>
          </a:xfrm>
          <a:prstGeom prst="rect">
            <a:avLst/>
          </a:prstGeom>
        </p:spPr>
      </p:pic>
      <p:pic>
        <p:nvPicPr>
          <p:cNvPr id="72" name="Рисунок 71" descr="krasnokamskiy-rayon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38922" t="28909" r="29206" b="45811"/>
          <a:stretch>
            <a:fillRect/>
          </a:stretch>
        </p:blipFill>
        <p:spPr>
          <a:xfrm>
            <a:off x="5929322" y="3500438"/>
            <a:ext cx="1571636" cy="928694"/>
          </a:xfrm>
          <a:prstGeom prst="rect">
            <a:avLst/>
          </a:prstGeom>
        </p:spPr>
      </p:pic>
      <p:pic>
        <p:nvPicPr>
          <p:cNvPr id="71" name="Рисунок 70" descr="krasnokamskiy-rayon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38922" t="28909" r="29206" b="45811"/>
          <a:stretch>
            <a:fillRect/>
          </a:stretch>
        </p:blipFill>
        <p:spPr>
          <a:xfrm>
            <a:off x="1428728" y="3357562"/>
            <a:ext cx="1571636" cy="928694"/>
          </a:xfrm>
          <a:prstGeom prst="rect">
            <a:avLst/>
          </a:prstGeom>
        </p:spPr>
      </p:pic>
      <p:pic>
        <p:nvPicPr>
          <p:cNvPr id="14" name="Picture 19" descr="C:\Users\317PC\Desktop\vizualizaciya-sportivnoy-ploshchadki-m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5214950"/>
            <a:ext cx="2645757" cy="15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214942" y="1643050"/>
            <a:ext cx="3286148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Краснокамск –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 столица футбола 2020 !!!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3714752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3429000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 descr="krasnokamskiy-rayon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39733" t="21626" r="25742" b="41789"/>
          <a:stretch>
            <a:fillRect/>
          </a:stretch>
        </p:blipFill>
        <p:spPr>
          <a:xfrm>
            <a:off x="1285852" y="3357562"/>
            <a:ext cx="1285884" cy="729420"/>
          </a:xfrm>
          <a:prstGeom prst="rect">
            <a:avLst/>
          </a:prstGeom>
        </p:spPr>
      </p:pic>
      <p:pic>
        <p:nvPicPr>
          <p:cNvPr id="21" name="Рисунок 20" descr="krasnokamskiy-rayon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39733" t="21626" r="25742" b="41789"/>
          <a:stretch>
            <a:fillRect/>
          </a:stretch>
        </p:blipFill>
        <p:spPr>
          <a:xfrm>
            <a:off x="6072198" y="3000372"/>
            <a:ext cx="1357322" cy="1071570"/>
          </a:xfrm>
          <a:prstGeom prst="rect">
            <a:avLst/>
          </a:prstGeom>
        </p:spPr>
      </p:pic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714752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6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3500438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4429132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3786190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6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3857628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Блок-схема: знак завершения 27"/>
          <p:cNvSpPr/>
          <p:nvPr/>
        </p:nvSpPr>
        <p:spPr>
          <a:xfrm>
            <a:off x="785786" y="3500438"/>
            <a:ext cx="928694" cy="214314"/>
          </a:xfrm>
          <a:prstGeom prst="flowChartTermina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Garamond" pitchFamily="18" charset="0"/>
              </a:rPr>
              <a:t>Гознак</a:t>
            </a:r>
          </a:p>
        </p:txBody>
      </p:sp>
      <p:sp>
        <p:nvSpPr>
          <p:cNvPr id="29" name="Блок-схема: знак завершения 28"/>
          <p:cNvSpPr/>
          <p:nvPr/>
        </p:nvSpPr>
        <p:spPr>
          <a:xfrm>
            <a:off x="0" y="4357694"/>
            <a:ext cx="1143008" cy="214314"/>
          </a:xfrm>
          <a:prstGeom prst="flowChartTermina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Garamond" pitchFamily="18" charset="0"/>
              </a:rPr>
              <a:t>Майский</a:t>
            </a:r>
            <a:endParaRPr lang="ru-RU" sz="16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0" name="Блок-схема: знак завершения 29"/>
          <p:cNvSpPr/>
          <p:nvPr/>
        </p:nvSpPr>
        <p:spPr>
          <a:xfrm>
            <a:off x="0" y="4929198"/>
            <a:ext cx="1143008" cy="214314"/>
          </a:xfrm>
          <a:prstGeom prst="flowChartTermina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  <a:latin typeface="Garamond" pitchFamily="18" charset="0"/>
              </a:rPr>
              <a:t>Клепики</a:t>
            </a:r>
            <a:endParaRPr lang="ru-RU" sz="16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1" name="Блок-схема: знак завершения 30"/>
          <p:cNvSpPr/>
          <p:nvPr/>
        </p:nvSpPr>
        <p:spPr>
          <a:xfrm>
            <a:off x="1071538" y="3286124"/>
            <a:ext cx="928694" cy="214314"/>
          </a:xfrm>
          <a:prstGeom prst="flowChartTermina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Garamond" pitchFamily="18" charset="0"/>
              </a:rPr>
              <a:t>Центр</a:t>
            </a:r>
          </a:p>
        </p:txBody>
      </p:sp>
      <p:sp>
        <p:nvSpPr>
          <p:cNvPr id="32" name="Блок-схема: знак завершения 31"/>
          <p:cNvSpPr/>
          <p:nvPr/>
        </p:nvSpPr>
        <p:spPr>
          <a:xfrm>
            <a:off x="642910" y="4143380"/>
            <a:ext cx="1500198" cy="285752"/>
          </a:xfrm>
          <a:prstGeom prst="flowChartTermina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Garamond" pitchFamily="18" charset="0"/>
              </a:rPr>
              <a:t>Школа № 4</a:t>
            </a:r>
          </a:p>
        </p:txBody>
      </p:sp>
      <p:sp>
        <p:nvSpPr>
          <p:cNvPr id="33" name="Блок-схема: знак завершения 32"/>
          <p:cNvSpPr/>
          <p:nvPr/>
        </p:nvSpPr>
        <p:spPr>
          <a:xfrm>
            <a:off x="1857356" y="4214818"/>
            <a:ext cx="1500198" cy="285752"/>
          </a:xfrm>
          <a:prstGeom prst="flowChartTermina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Garamond" pitchFamily="18" charset="0"/>
              </a:rPr>
              <a:t>Школа № 5</a:t>
            </a:r>
          </a:p>
        </p:txBody>
      </p:sp>
      <p:sp>
        <p:nvSpPr>
          <p:cNvPr id="34" name="Блок-схема: знак завершения 33"/>
          <p:cNvSpPr/>
          <p:nvPr/>
        </p:nvSpPr>
        <p:spPr>
          <a:xfrm>
            <a:off x="2000232" y="3643314"/>
            <a:ext cx="1500198" cy="285752"/>
          </a:xfrm>
          <a:prstGeom prst="flowChartTermina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Garamond" pitchFamily="18" charset="0"/>
              </a:rPr>
              <a:t>Школа № 10</a:t>
            </a:r>
          </a:p>
        </p:txBody>
      </p:sp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143380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6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500570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6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714752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6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3857628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6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3500438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6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3929066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Блок-схема: знак завершения 41"/>
          <p:cNvSpPr/>
          <p:nvPr/>
        </p:nvSpPr>
        <p:spPr>
          <a:xfrm>
            <a:off x="4929190" y="4000504"/>
            <a:ext cx="1428760" cy="214314"/>
          </a:xfrm>
          <a:prstGeom prst="flowChartTermina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Garamond" pitchFamily="18" charset="0"/>
              </a:rPr>
              <a:t>Конец-Бор</a:t>
            </a:r>
            <a:endParaRPr lang="ru-RU" sz="16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3" name="Блок-схема: знак завершения 42"/>
          <p:cNvSpPr/>
          <p:nvPr/>
        </p:nvSpPr>
        <p:spPr>
          <a:xfrm>
            <a:off x="4357686" y="4786322"/>
            <a:ext cx="1428728" cy="214314"/>
          </a:xfrm>
          <a:prstGeom prst="flowChartTermina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FF0000"/>
                </a:solidFill>
                <a:latin typeface="Garamond" pitchFamily="18" charset="0"/>
              </a:rPr>
              <a:t>Усть-Сыны</a:t>
            </a:r>
            <a:endParaRPr lang="ru-RU" sz="16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4" name="Блок-схема: знак завершения 43"/>
          <p:cNvSpPr/>
          <p:nvPr/>
        </p:nvSpPr>
        <p:spPr>
          <a:xfrm>
            <a:off x="5500694" y="3500438"/>
            <a:ext cx="928694" cy="214314"/>
          </a:xfrm>
          <a:prstGeom prst="flowChartTermina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Garamond" pitchFamily="18" charset="0"/>
              </a:rPr>
              <a:t>МЖК</a:t>
            </a:r>
          </a:p>
        </p:txBody>
      </p:sp>
      <p:sp>
        <p:nvSpPr>
          <p:cNvPr id="46" name="Блок-схема: знак завершения 45"/>
          <p:cNvSpPr/>
          <p:nvPr/>
        </p:nvSpPr>
        <p:spPr>
          <a:xfrm>
            <a:off x="5429256" y="4214818"/>
            <a:ext cx="2214578" cy="285752"/>
          </a:xfrm>
          <a:prstGeom prst="flowChartTermina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Garamond" pitchFamily="18" charset="0"/>
              </a:rPr>
              <a:t>Центральный парк</a:t>
            </a:r>
          </a:p>
        </p:txBody>
      </p:sp>
      <p:sp>
        <p:nvSpPr>
          <p:cNvPr id="47" name="Блок-схема: знак завершения 46"/>
          <p:cNvSpPr/>
          <p:nvPr/>
        </p:nvSpPr>
        <p:spPr>
          <a:xfrm>
            <a:off x="6286512" y="4429132"/>
            <a:ext cx="1500198" cy="285752"/>
          </a:xfrm>
          <a:prstGeom prst="flowChartTermina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Garamond" pitchFamily="18" charset="0"/>
              </a:rPr>
              <a:t>Заводской</a:t>
            </a:r>
          </a:p>
        </p:txBody>
      </p:sp>
      <p:sp>
        <p:nvSpPr>
          <p:cNvPr id="48" name="Блок-схема: знак завершения 47"/>
          <p:cNvSpPr/>
          <p:nvPr/>
        </p:nvSpPr>
        <p:spPr>
          <a:xfrm>
            <a:off x="6929454" y="3429000"/>
            <a:ext cx="1500198" cy="285752"/>
          </a:xfrm>
          <a:prstGeom prst="flowChartTermina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Garamond" pitchFamily="18" charset="0"/>
              </a:rPr>
              <a:t>Школа № 10</a:t>
            </a:r>
          </a:p>
        </p:txBody>
      </p:sp>
      <p:pic>
        <p:nvPicPr>
          <p:cNvPr id="4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4500570"/>
            <a:ext cx="365128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3714752"/>
            <a:ext cx="363538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46" y="4000504"/>
            <a:ext cx="357190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3929066"/>
            <a:ext cx="357190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4214818"/>
            <a:ext cx="363538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4143380"/>
            <a:ext cx="357190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3500438"/>
            <a:ext cx="363538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Блок-схема: знак завершения 56"/>
          <p:cNvSpPr/>
          <p:nvPr/>
        </p:nvSpPr>
        <p:spPr>
          <a:xfrm>
            <a:off x="7072330" y="3786190"/>
            <a:ext cx="1357322" cy="214314"/>
          </a:xfrm>
          <a:prstGeom prst="flowChartTermina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Garamond" pitchFamily="18" charset="0"/>
              </a:rPr>
              <a:t>Матросово</a:t>
            </a:r>
          </a:p>
        </p:txBody>
      </p:sp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26" y="3071810"/>
            <a:ext cx="357190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2786058"/>
            <a:ext cx="357190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Блок-схема: знак завершения 59"/>
          <p:cNvSpPr/>
          <p:nvPr/>
        </p:nvSpPr>
        <p:spPr>
          <a:xfrm>
            <a:off x="7000892" y="3143248"/>
            <a:ext cx="1071570" cy="214314"/>
          </a:xfrm>
          <a:prstGeom prst="flowChartTermina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FF0000"/>
                </a:solidFill>
                <a:latin typeface="Garamond" pitchFamily="18" charset="0"/>
              </a:rPr>
              <a:t>Оверята</a:t>
            </a:r>
            <a:endParaRPr lang="ru-RU" sz="1600" b="1" dirty="0" smtClean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61" name="Блок-схема: знак завершения 60"/>
          <p:cNvSpPr/>
          <p:nvPr/>
        </p:nvSpPr>
        <p:spPr>
          <a:xfrm>
            <a:off x="6500826" y="2571744"/>
            <a:ext cx="1428760" cy="285752"/>
          </a:xfrm>
          <a:prstGeom prst="flowChartTermina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Garamond" pitchFamily="18" charset="0"/>
              </a:rPr>
              <a:t>Стряпунята</a:t>
            </a:r>
          </a:p>
        </p:txBody>
      </p:sp>
      <p:pic>
        <p:nvPicPr>
          <p:cNvPr id="6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149596"/>
            <a:ext cx="357190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Блок-схема: знак завершения 62"/>
          <p:cNvSpPr/>
          <p:nvPr/>
        </p:nvSpPr>
        <p:spPr>
          <a:xfrm>
            <a:off x="5857884" y="2928934"/>
            <a:ext cx="1071570" cy="214314"/>
          </a:xfrm>
          <a:prstGeom prst="flowChartTermina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Garamond" pitchFamily="18" charset="0"/>
              </a:rPr>
              <a:t>Черная</a:t>
            </a:r>
          </a:p>
        </p:txBody>
      </p:sp>
      <p:pic>
        <p:nvPicPr>
          <p:cNvPr id="64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4143380"/>
            <a:ext cx="365128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16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3571876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9"/>
          <a:srcRect l="4394" t="71133" r="80469" b="5386"/>
          <a:stretch>
            <a:fillRect/>
          </a:stretch>
        </p:blipFill>
        <p:spPr bwMode="auto">
          <a:xfrm>
            <a:off x="7643834" y="0"/>
            <a:ext cx="1500166" cy="164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10"/>
          <a:srcRect l="45313" t="40972" r="26171" b="50695"/>
          <a:stretch>
            <a:fillRect/>
          </a:stretch>
        </p:blipFill>
        <p:spPr bwMode="auto">
          <a:xfrm>
            <a:off x="1928794" y="0"/>
            <a:ext cx="571504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9" name="Прямоугольник 68"/>
          <p:cNvSpPr/>
          <p:nvPr/>
        </p:nvSpPr>
        <p:spPr>
          <a:xfrm>
            <a:off x="2000232" y="0"/>
            <a:ext cx="56765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Что мы получим?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643050"/>
            <a:ext cx="3286148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Инфраструктура округа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до участия в проекте</a:t>
            </a:r>
          </a:p>
        </p:txBody>
      </p:sp>
      <p:pic>
        <p:nvPicPr>
          <p:cNvPr id="7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4143380"/>
            <a:ext cx="365128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Блок-схема: знак завершения 73"/>
          <p:cNvSpPr/>
          <p:nvPr/>
        </p:nvSpPr>
        <p:spPr>
          <a:xfrm>
            <a:off x="4071934" y="4500570"/>
            <a:ext cx="1214446" cy="214314"/>
          </a:xfrm>
          <a:prstGeom prst="flowChartTermina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Garamond" pitchFamily="18" charset="0"/>
              </a:rPr>
              <a:t>Майский</a:t>
            </a:r>
            <a:endParaRPr lang="ru-RU" sz="1600" b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7208</TotalTime>
  <Words>622</Words>
  <Application>Microsoft Office PowerPoint</Application>
  <PresentationFormat>Экран (4:3)</PresentationFormat>
  <Paragraphs>174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КРАСНОКАМСК-СТОЛИЦА ФУТБОЛА    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КРАСНОКАМСК-СТОЛИЦА ФУТБОЛА 2020</dc:title>
  <dc:creator>Мария Карламидис</dc:creator>
  <cp:lastModifiedBy>Пользователь Windows</cp:lastModifiedBy>
  <cp:revision>410</cp:revision>
  <dcterms:created xsi:type="dcterms:W3CDTF">2019-09-11T04:02:54Z</dcterms:created>
  <dcterms:modified xsi:type="dcterms:W3CDTF">2019-12-04T06:39:27Z</dcterms:modified>
</cp:coreProperties>
</file>